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diagrams/layout5.xml" ContentType="application/vnd.openxmlformats-officedocument.drawingml.diagramLayout+xml"/>
  <Override PartName="/ppt/diagrams/data6.xml" ContentType="application/vnd.openxmlformats-officedocument.drawingml.diagramData+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3.xml" ContentType="application/vnd.openxmlformats-officedocument.drawingml.diagramLayout+xml"/>
  <Override PartName="/ppt/diagrams/data4.xml" ContentType="application/vnd.openxmlformats-officedocument.drawingml.diagramData+xml"/>
  <Override PartName="/ppt/diagrams/data5.xml" ContentType="application/vnd.openxmlformats-officedocument.drawingml.diagramData+xml"/>
  <Override PartName="/ppt/diagrams/layout1.xml" ContentType="application/vnd.openxmlformats-officedocument.drawingml.diagramLayout+xml"/>
  <Override PartName="/ppt/diagrams/data2.xml" ContentType="application/vnd.openxmlformats-officedocument.drawingml.diagramData+xml"/>
  <Override PartName="/ppt/diagrams/data3.xml" ContentType="application/vnd.openxmlformats-officedocument.drawingml.diagramData+xml"/>
  <Override PartName="/ppt/diagrams/colors5.xml" ContentType="application/vnd.openxmlformats-officedocument.drawingml.diagramColors+xml"/>
  <Override PartName="/ppt/diagrams/colors6.xml" ContentType="application/vnd.openxmlformats-officedocument.drawingml.diagramColors+xml"/>
  <Override PartName="/ppt/diagrams/drawing6.xml" ContentType="application/vnd.ms-office.drawingml.diagramDrawing+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diagrams/colors3.xml" ContentType="application/vnd.openxmlformats-officedocument.drawingml.diagramColors+xml"/>
  <Override PartName="/ppt/diagrams/colors4.xml" ContentType="application/vnd.openxmlformats-officedocument.drawingml.diagramColors+xml"/>
  <Override PartName="/ppt/diagrams/drawing4.xml" ContentType="application/vnd.ms-office.drawingml.diagramDrawing+xml"/>
  <Override PartName="/ppt/diagrams/drawing5.xml" ContentType="application/vnd.ms-office.drawingml.diagramDrawing+xml"/>
  <Override PartName="/ppt/diagrams/quickStyle6.xml" ContentType="application/vnd.openxmlformats-officedocument.drawingml.diagramStyl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diagrams/colors2.xml" ContentType="application/vnd.openxmlformats-officedocument.drawingml.diagramColors+xml"/>
  <Override PartName="/ppt/diagrams/drawing3.xml" ContentType="application/vnd.ms-office.drawingml.diagramDrawing+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diagrams/drawing1.xml" ContentType="application/vnd.ms-office.drawingml.diagramDrawing+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diagrams/layout6.xml" ContentType="application/vnd.openxmlformats-officedocument.drawingml.diagramLayout+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diagrams/layout4.xml" ContentType="application/vnd.openxmlformats-officedocument.drawingml.diagram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2" r:id="rId2"/>
    <p:sldId id="256" r:id="rId3"/>
    <p:sldId id="258" r:id="rId4"/>
    <p:sldId id="266" r:id="rId5"/>
    <p:sldId id="267" r:id="rId6"/>
    <p:sldId id="270" r:id="rId7"/>
    <p:sldId id="271" r:id="rId8"/>
    <p:sldId id="257" r:id="rId9"/>
    <p:sldId id="272" r:id="rId10"/>
    <p:sldId id="273" r:id="rId11"/>
    <p:sldId id="259" r:id="rId12"/>
    <p:sldId id="277" r:id="rId13"/>
    <p:sldId id="278" r:id="rId14"/>
    <p:sldId id="279" r:id="rId15"/>
    <p:sldId id="264" r:id="rId16"/>
    <p:sldId id="265" r:id="rId17"/>
    <p:sldId id="275" r:id="rId18"/>
    <p:sldId id="27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FDF"/>
    <a:srgbClr val="ECECEC"/>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00" d="100"/>
          <a:sy n="100" d="100"/>
        </p:scale>
        <p:origin x="29" y="235"/>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12C247-FA7A-42A0-BE77-FC6E67919E81}" type="doc">
      <dgm:prSet loTypeId="urn:microsoft.com/office/officeart/2008/layout/LinedList" loCatId="list" qsTypeId="urn:microsoft.com/office/officeart/2005/8/quickstyle/simple4" qsCatId="simple" csTypeId="urn:microsoft.com/office/officeart/2005/8/colors/colorful5" csCatId="colorful" phldr="1"/>
      <dgm:spPr/>
      <dgm:t>
        <a:bodyPr/>
        <a:lstStyle/>
        <a:p>
          <a:endParaRPr lang="en-US"/>
        </a:p>
      </dgm:t>
    </dgm:pt>
    <dgm:pt modelId="{DC1B3C2E-6202-425C-AB7E-99207BBA4196}">
      <dgm:prSet/>
      <dgm:spPr/>
      <dgm:t>
        <a:bodyPr/>
        <a:lstStyle/>
        <a:p>
          <a:r>
            <a:rPr lang="en-IN" dirty="0" smtClean="0"/>
            <a:t>Internet of things concept works with almost every machine. But when this is all about our home appliances, </a:t>
          </a:r>
          <a:r>
            <a:rPr lang="en-IN" dirty="0" err="1" smtClean="0"/>
            <a:t>IoT</a:t>
          </a:r>
          <a:r>
            <a:rPr lang="en-IN" dirty="0" smtClean="0"/>
            <a:t> proposes a smart, automated system. Using </a:t>
          </a:r>
          <a:r>
            <a:rPr lang="en-IN" dirty="0" err="1" smtClean="0"/>
            <a:t>IoT</a:t>
          </a:r>
          <a:r>
            <a:rPr lang="en-IN" dirty="0" smtClean="0"/>
            <a:t> based automation system users can control home stuff anywhere from the world.</a:t>
          </a:r>
          <a:endParaRPr lang="en-US" dirty="0"/>
        </a:p>
      </dgm:t>
    </dgm:pt>
    <dgm:pt modelId="{90B0569F-1F12-4CCE-A3D4-897BB997E189}" type="parTrans" cxnId="{95C4453F-C287-4FC2-B892-F3475A9EF871}">
      <dgm:prSet/>
      <dgm:spPr/>
      <dgm:t>
        <a:bodyPr/>
        <a:lstStyle/>
        <a:p>
          <a:endParaRPr lang="en-US"/>
        </a:p>
      </dgm:t>
    </dgm:pt>
    <dgm:pt modelId="{2B9AADAB-2097-4B29-8319-45C15C5FF409}" type="sibTrans" cxnId="{95C4453F-C287-4FC2-B892-F3475A9EF871}">
      <dgm:prSet/>
      <dgm:spPr/>
      <dgm:t>
        <a:bodyPr/>
        <a:lstStyle/>
        <a:p>
          <a:endParaRPr lang="en-US"/>
        </a:p>
      </dgm:t>
    </dgm:pt>
    <dgm:pt modelId="{873E4BB1-9581-4D2F-B625-745AA20DCE20}">
      <dgm:prSet/>
      <dgm:spPr/>
      <dgm:t>
        <a:bodyPr/>
        <a:lstStyle/>
        <a:p>
          <a:r>
            <a:rPr lang="en-IN" smtClean="0"/>
            <a:t>In this project, we are talking about a touch-based home automation system based on microcontroller. It contains WIFI, inbuilt touch sensing input pins, which makes it helpful to make IoT based projects like this.</a:t>
          </a:r>
          <a:endParaRPr lang="en-US"/>
        </a:p>
      </dgm:t>
    </dgm:pt>
    <dgm:pt modelId="{54BA4188-AFB2-4C04-8AB6-A4708C71E348}" type="parTrans" cxnId="{2514C1D3-F481-47AD-8E6F-202AEE87F346}">
      <dgm:prSet/>
      <dgm:spPr/>
      <dgm:t>
        <a:bodyPr/>
        <a:lstStyle/>
        <a:p>
          <a:endParaRPr lang="en-US"/>
        </a:p>
      </dgm:t>
    </dgm:pt>
    <dgm:pt modelId="{AC4AE717-B5B6-48D7-889D-DD1914ADD8FB}" type="sibTrans" cxnId="{2514C1D3-F481-47AD-8E6F-202AEE87F346}">
      <dgm:prSet/>
      <dgm:spPr/>
      <dgm:t>
        <a:bodyPr/>
        <a:lstStyle/>
        <a:p>
          <a:endParaRPr lang="en-US"/>
        </a:p>
      </dgm:t>
    </dgm:pt>
    <dgm:pt modelId="{68C50F01-7688-4570-AC08-3C5A1F1F5D7A}" type="pres">
      <dgm:prSet presAssocID="{2B12C247-FA7A-42A0-BE77-FC6E67919E81}" presName="vert0" presStyleCnt="0">
        <dgm:presLayoutVars>
          <dgm:dir/>
          <dgm:animOne val="branch"/>
          <dgm:animLvl val="lvl"/>
        </dgm:presLayoutVars>
      </dgm:prSet>
      <dgm:spPr/>
      <dgm:t>
        <a:bodyPr/>
        <a:lstStyle/>
        <a:p>
          <a:endParaRPr lang="en-US"/>
        </a:p>
      </dgm:t>
    </dgm:pt>
    <dgm:pt modelId="{53D81E52-23EB-4BB5-9CD2-5D774515F89E}" type="pres">
      <dgm:prSet presAssocID="{DC1B3C2E-6202-425C-AB7E-99207BBA4196}" presName="thickLine" presStyleLbl="alignNode1" presStyleIdx="0" presStyleCnt="2"/>
      <dgm:spPr/>
    </dgm:pt>
    <dgm:pt modelId="{6CAC0BA8-A7EC-4C5A-B95D-578B5093D5EF}" type="pres">
      <dgm:prSet presAssocID="{DC1B3C2E-6202-425C-AB7E-99207BBA4196}" presName="horz1" presStyleCnt="0"/>
      <dgm:spPr/>
    </dgm:pt>
    <dgm:pt modelId="{208F9444-AA2E-49DD-9CEC-97897928A9C9}" type="pres">
      <dgm:prSet presAssocID="{DC1B3C2E-6202-425C-AB7E-99207BBA4196}" presName="tx1" presStyleLbl="revTx" presStyleIdx="0" presStyleCnt="2"/>
      <dgm:spPr/>
      <dgm:t>
        <a:bodyPr/>
        <a:lstStyle/>
        <a:p>
          <a:endParaRPr lang="en-US"/>
        </a:p>
      </dgm:t>
    </dgm:pt>
    <dgm:pt modelId="{BD06BEBA-EC34-48DC-8D5B-FE6F0789DE34}" type="pres">
      <dgm:prSet presAssocID="{DC1B3C2E-6202-425C-AB7E-99207BBA4196}" presName="vert1" presStyleCnt="0"/>
      <dgm:spPr/>
    </dgm:pt>
    <dgm:pt modelId="{32B57A49-DC89-4EFE-BA40-2270366AD47D}" type="pres">
      <dgm:prSet presAssocID="{873E4BB1-9581-4D2F-B625-745AA20DCE20}" presName="thickLine" presStyleLbl="alignNode1" presStyleIdx="1" presStyleCnt="2"/>
      <dgm:spPr/>
    </dgm:pt>
    <dgm:pt modelId="{B42B3430-C4C4-4511-BB73-FAA094A7107E}" type="pres">
      <dgm:prSet presAssocID="{873E4BB1-9581-4D2F-B625-745AA20DCE20}" presName="horz1" presStyleCnt="0"/>
      <dgm:spPr/>
    </dgm:pt>
    <dgm:pt modelId="{DB188769-A23A-4910-87E7-DFA2D3C66AE1}" type="pres">
      <dgm:prSet presAssocID="{873E4BB1-9581-4D2F-B625-745AA20DCE20}" presName="tx1" presStyleLbl="revTx" presStyleIdx="1" presStyleCnt="2"/>
      <dgm:spPr/>
      <dgm:t>
        <a:bodyPr/>
        <a:lstStyle/>
        <a:p>
          <a:endParaRPr lang="en-US"/>
        </a:p>
      </dgm:t>
    </dgm:pt>
    <dgm:pt modelId="{5C08F7AE-87FF-448A-8C35-898C33859DD6}" type="pres">
      <dgm:prSet presAssocID="{873E4BB1-9581-4D2F-B625-745AA20DCE20}" presName="vert1" presStyleCnt="0"/>
      <dgm:spPr/>
    </dgm:pt>
  </dgm:ptLst>
  <dgm:cxnLst>
    <dgm:cxn modelId="{4343FDBC-D3EA-44FE-9486-3CDDFC9C31E7}" type="presOf" srcId="{DC1B3C2E-6202-425C-AB7E-99207BBA4196}" destId="{208F9444-AA2E-49DD-9CEC-97897928A9C9}" srcOrd="0" destOrd="0" presId="urn:microsoft.com/office/officeart/2008/layout/LinedList"/>
    <dgm:cxn modelId="{95C4453F-C287-4FC2-B892-F3475A9EF871}" srcId="{2B12C247-FA7A-42A0-BE77-FC6E67919E81}" destId="{DC1B3C2E-6202-425C-AB7E-99207BBA4196}" srcOrd="0" destOrd="0" parTransId="{90B0569F-1F12-4CCE-A3D4-897BB997E189}" sibTransId="{2B9AADAB-2097-4B29-8319-45C15C5FF409}"/>
    <dgm:cxn modelId="{51ADA1E2-9520-4842-892B-DA0B719FEC0E}" type="presOf" srcId="{873E4BB1-9581-4D2F-B625-745AA20DCE20}" destId="{DB188769-A23A-4910-87E7-DFA2D3C66AE1}" srcOrd="0" destOrd="0" presId="urn:microsoft.com/office/officeart/2008/layout/LinedList"/>
    <dgm:cxn modelId="{2514C1D3-F481-47AD-8E6F-202AEE87F346}" srcId="{2B12C247-FA7A-42A0-BE77-FC6E67919E81}" destId="{873E4BB1-9581-4D2F-B625-745AA20DCE20}" srcOrd="1" destOrd="0" parTransId="{54BA4188-AFB2-4C04-8AB6-A4708C71E348}" sibTransId="{AC4AE717-B5B6-48D7-889D-DD1914ADD8FB}"/>
    <dgm:cxn modelId="{0CC9E771-A954-4AE3-A701-CCA5D715AE64}" type="presOf" srcId="{2B12C247-FA7A-42A0-BE77-FC6E67919E81}" destId="{68C50F01-7688-4570-AC08-3C5A1F1F5D7A}" srcOrd="0" destOrd="0" presId="urn:microsoft.com/office/officeart/2008/layout/LinedList"/>
    <dgm:cxn modelId="{44951498-C7B9-4ED2-84EE-32F113BDCA08}" type="presParOf" srcId="{68C50F01-7688-4570-AC08-3C5A1F1F5D7A}" destId="{53D81E52-23EB-4BB5-9CD2-5D774515F89E}" srcOrd="0" destOrd="0" presId="urn:microsoft.com/office/officeart/2008/layout/LinedList"/>
    <dgm:cxn modelId="{2F028915-2233-4DEF-9054-40EA76BB5F36}" type="presParOf" srcId="{68C50F01-7688-4570-AC08-3C5A1F1F5D7A}" destId="{6CAC0BA8-A7EC-4C5A-B95D-578B5093D5EF}" srcOrd="1" destOrd="0" presId="urn:microsoft.com/office/officeart/2008/layout/LinedList"/>
    <dgm:cxn modelId="{E73D3FA2-17A1-4B9D-A96E-3473AE987B30}" type="presParOf" srcId="{6CAC0BA8-A7EC-4C5A-B95D-578B5093D5EF}" destId="{208F9444-AA2E-49DD-9CEC-97897928A9C9}" srcOrd="0" destOrd="0" presId="urn:microsoft.com/office/officeart/2008/layout/LinedList"/>
    <dgm:cxn modelId="{1A6B9437-48B1-49D7-AE51-F693C6BE5950}" type="presParOf" srcId="{6CAC0BA8-A7EC-4C5A-B95D-578B5093D5EF}" destId="{BD06BEBA-EC34-48DC-8D5B-FE6F0789DE34}" srcOrd="1" destOrd="0" presId="urn:microsoft.com/office/officeart/2008/layout/LinedList"/>
    <dgm:cxn modelId="{EDBB194E-458E-4C60-899C-125D84AC9CC1}" type="presParOf" srcId="{68C50F01-7688-4570-AC08-3C5A1F1F5D7A}" destId="{32B57A49-DC89-4EFE-BA40-2270366AD47D}" srcOrd="2" destOrd="0" presId="urn:microsoft.com/office/officeart/2008/layout/LinedList"/>
    <dgm:cxn modelId="{70C4DBFE-D2E0-4AAB-BC13-3B250510071A}" type="presParOf" srcId="{68C50F01-7688-4570-AC08-3C5A1F1F5D7A}" destId="{B42B3430-C4C4-4511-BB73-FAA094A7107E}" srcOrd="3" destOrd="0" presId="urn:microsoft.com/office/officeart/2008/layout/LinedList"/>
    <dgm:cxn modelId="{FBB48AEF-4FD5-41F0-80DE-DC6870C9C946}" type="presParOf" srcId="{B42B3430-C4C4-4511-BB73-FAA094A7107E}" destId="{DB188769-A23A-4910-87E7-DFA2D3C66AE1}" srcOrd="0" destOrd="0" presId="urn:microsoft.com/office/officeart/2008/layout/LinedList"/>
    <dgm:cxn modelId="{698C3BB6-6D39-49D0-89A8-5BA0B6CE5DF6}" type="presParOf" srcId="{B42B3430-C4C4-4511-BB73-FAA094A7107E}" destId="{5C08F7AE-87FF-448A-8C35-898C33859DD6}" srcOrd="1" destOrd="0" presId="urn:microsoft.com/office/officeart/2008/layout/LinedList"/>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A41583-CA46-4ECD-B08D-19CA19B8337C}" type="doc">
      <dgm:prSet loTypeId="urn:microsoft.com/office/officeart/2008/layout/LinedList" loCatId="list" qsTypeId="urn:microsoft.com/office/officeart/2005/8/quickstyle/simple4" qsCatId="simple" csTypeId="urn:microsoft.com/office/officeart/2005/8/colors/accent1_2" csCatId="accent1" phldr="1"/>
      <dgm:spPr/>
      <dgm:t>
        <a:bodyPr/>
        <a:lstStyle/>
        <a:p>
          <a:endParaRPr lang="en-US"/>
        </a:p>
      </dgm:t>
    </dgm:pt>
    <dgm:pt modelId="{05C5AB88-DCD4-4A9B-9D55-4BC2F0B4E7D8}">
      <dgm:prSet/>
      <dgm:spPr/>
      <dgm:t>
        <a:bodyPr/>
        <a:lstStyle/>
        <a:p>
          <a:r>
            <a:rPr lang="en-US" dirty="0" smtClean="0"/>
            <a:t>Home automation is perhaps the most talked of </a:t>
          </a:r>
          <a:r>
            <a:rPr lang="en-US" dirty="0" err="1" smtClean="0"/>
            <a:t>IoT</a:t>
          </a:r>
          <a:r>
            <a:rPr lang="en-US" dirty="0" smtClean="0"/>
            <a:t> projects. </a:t>
          </a:r>
          <a:r>
            <a:rPr lang="en-US" dirty="0" err="1" smtClean="0"/>
            <a:t>IoT</a:t>
          </a:r>
          <a:r>
            <a:rPr lang="en-US" dirty="0" smtClean="0"/>
            <a:t>-based home automation project aims to automate the functioning of household appliances and objects over the Internet. All the household objects that are connected over the </a:t>
          </a:r>
          <a:r>
            <a:rPr lang="en-US" dirty="0" err="1" smtClean="0"/>
            <a:t>IoT</a:t>
          </a:r>
          <a:r>
            <a:rPr lang="en-US" dirty="0" smtClean="0"/>
            <a:t> network can be controlled and operated through your smart phone.</a:t>
          </a:r>
          <a:endParaRPr lang="en-US" dirty="0"/>
        </a:p>
      </dgm:t>
    </dgm:pt>
    <dgm:pt modelId="{CBDFD8D0-76BB-454B-9D6D-156E975CBA0B}" type="parTrans" cxnId="{6AE5B9E8-3B68-4CE9-B69B-53D3299B604B}">
      <dgm:prSet/>
      <dgm:spPr/>
      <dgm:t>
        <a:bodyPr/>
        <a:lstStyle/>
        <a:p>
          <a:endParaRPr lang="en-US"/>
        </a:p>
      </dgm:t>
    </dgm:pt>
    <dgm:pt modelId="{0027510A-3CC1-4128-84CB-84FFF668B32B}" type="sibTrans" cxnId="{6AE5B9E8-3B68-4CE9-B69B-53D3299B604B}">
      <dgm:prSet/>
      <dgm:spPr/>
      <dgm:t>
        <a:bodyPr/>
        <a:lstStyle/>
        <a:p>
          <a:endParaRPr lang="en-US"/>
        </a:p>
      </dgm:t>
    </dgm:pt>
    <dgm:pt modelId="{DF2EB985-D5E2-4827-9613-393397C28942}">
      <dgm:prSet/>
      <dgm:spPr/>
      <dgm:t>
        <a:bodyPr/>
        <a:lstStyle/>
        <a:p>
          <a:r>
            <a:rPr lang="en-US" smtClean="0"/>
            <a:t>This is not only convenient but also gives more power to the user to control and manage household appliances from any location in the world.</a:t>
          </a:r>
          <a:endParaRPr lang="en-US"/>
        </a:p>
      </dgm:t>
    </dgm:pt>
    <dgm:pt modelId="{DEDA9B77-8D7A-4452-8AB2-218A3CBDF528}" type="parTrans" cxnId="{652F2A6D-D009-4456-8BFB-1F11B928C13E}">
      <dgm:prSet/>
      <dgm:spPr/>
      <dgm:t>
        <a:bodyPr/>
        <a:lstStyle/>
        <a:p>
          <a:endParaRPr lang="en-US"/>
        </a:p>
      </dgm:t>
    </dgm:pt>
    <dgm:pt modelId="{73DFDD07-0A38-4E69-88B9-41D52771C94F}" type="sibTrans" cxnId="{652F2A6D-D009-4456-8BFB-1F11B928C13E}">
      <dgm:prSet/>
      <dgm:spPr/>
      <dgm:t>
        <a:bodyPr/>
        <a:lstStyle/>
        <a:p>
          <a:endParaRPr lang="en-US"/>
        </a:p>
      </dgm:t>
    </dgm:pt>
    <dgm:pt modelId="{FA298654-31B3-4D1B-885D-14A44FFF7C7C}" type="pres">
      <dgm:prSet presAssocID="{9FA41583-CA46-4ECD-B08D-19CA19B8337C}" presName="vert0" presStyleCnt="0">
        <dgm:presLayoutVars>
          <dgm:dir/>
          <dgm:animOne val="branch"/>
          <dgm:animLvl val="lvl"/>
        </dgm:presLayoutVars>
      </dgm:prSet>
      <dgm:spPr/>
      <dgm:t>
        <a:bodyPr/>
        <a:lstStyle/>
        <a:p>
          <a:endParaRPr lang="en-US"/>
        </a:p>
      </dgm:t>
    </dgm:pt>
    <dgm:pt modelId="{F87F08ED-D5CC-4A7A-911C-1C48A4945CE5}" type="pres">
      <dgm:prSet presAssocID="{05C5AB88-DCD4-4A9B-9D55-4BC2F0B4E7D8}" presName="thickLine" presStyleLbl="alignNode1" presStyleIdx="0" presStyleCnt="2"/>
      <dgm:spPr/>
    </dgm:pt>
    <dgm:pt modelId="{09B20051-D349-4E6C-92C7-10B8549172E3}" type="pres">
      <dgm:prSet presAssocID="{05C5AB88-DCD4-4A9B-9D55-4BC2F0B4E7D8}" presName="horz1" presStyleCnt="0"/>
      <dgm:spPr/>
    </dgm:pt>
    <dgm:pt modelId="{C9286171-AAC7-4B01-BAB4-6F5BD8F68F1F}" type="pres">
      <dgm:prSet presAssocID="{05C5AB88-DCD4-4A9B-9D55-4BC2F0B4E7D8}" presName="tx1" presStyleLbl="revTx" presStyleIdx="0" presStyleCnt="2"/>
      <dgm:spPr/>
      <dgm:t>
        <a:bodyPr/>
        <a:lstStyle/>
        <a:p>
          <a:endParaRPr lang="en-US"/>
        </a:p>
      </dgm:t>
    </dgm:pt>
    <dgm:pt modelId="{58DCB154-E41C-4B29-950D-483C439464C5}" type="pres">
      <dgm:prSet presAssocID="{05C5AB88-DCD4-4A9B-9D55-4BC2F0B4E7D8}" presName="vert1" presStyleCnt="0"/>
      <dgm:spPr/>
    </dgm:pt>
    <dgm:pt modelId="{17037D77-68C9-42C9-83E3-2CF8A1B24364}" type="pres">
      <dgm:prSet presAssocID="{DF2EB985-D5E2-4827-9613-393397C28942}" presName="thickLine" presStyleLbl="alignNode1" presStyleIdx="1" presStyleCnt="2"/>
      <dgm:spPr/>
    </dgm:pt>
    <dgm:pt modelId="{5520B821-8D94-4C0C-8416-D4A6ADDB0C68}" type="pres">
      <dgm:prSet presAssocID="{DF2EB985-D5E2-4827-9613-393397C28942}" presName="horz1" presStyleCnt="0"/>
      <dgm:spPr/>
    </dgm:pt>
    <dgm:pt modelId="{32D8E26E-DC84-4C0C-8272-6A51E5FCD83C}" type="pres">
      <dgm:prSet presAssocID="{DF2EB985-D5E2-4827-9613-393397C28942}" presName="tx1" presStyleLbl="revTx" presStyleIdx="1" presStyleCnt="2"/>
      <dgm:spPr/>
      <dgm:t>
        <a:bodyPr/>
        <a:lstStyle/>
        <a:p>
          <a:endParaRPr lang="en-US"/>
        </a:p>
      </dgm:t>
    </dgm:pt>
    <dgm:pt modelId="{E58BA08E-40E6-4319-B0DA-E08265828277}" type="pres">
      <dgm:prSet presAssocID="{DF2EB985-D5E2-4827-9613-393397C28942}" presName="vert1" presStyleCnt="0"/>
      <dgm:spPr/>
    </dgm:pt>
  </dgm:ptLst>
  <dgm:cxnLst>
    <dgm:cxn modelId="{B89DAF6E-6D70-4564-82F4-F1833726B142}" type="presOf" srcId="{9FA41583-CA46-4ECD-B08D-19CA19B8337C}" destId="{FA298654-31B3-4D1B-885D-14A44FFF7C7C}" srcOrd="0" destOrd="0" presId="urn:microsoft.com/office/officeart/2008/layout/LinedList"/>
    <dgm:cxn modelId="{652F2A6D-D009-4456-8BFB-1F11B928C13E}" srcId="{9FA41583-CA46-4ECD-B08D-19CA19B8337C}" destId="{DF2EB985-D5E2-4827-9613-393397C28942}" srcOrd="1" destOrd="0" parTransId="{DEDA9B77-8D7A-4452-8AB2-218A3CBDF528}" sibTransId="{73DFDD07-0A38-4E69-88B9-41D52771C94F}"/>
    <dgm:cxn modelId="{8011E85E-B663-40EE-80BE-EB2A63B74D19}" type="presOf" srcId="{05C5AB88-DCD4-4A9B-9D55-4BC2F0B4E7D8}" destId="{C9286171-AAC7-4B01-BAB4-6F5BD8F68F1F}" srcOrd="0" destOrd="0" presId="urn:microsoft.com/office/officeart/2008/layout/LinedList"/>
    <dgm:cxn modelId="{6AE5B9E8-3B68-4CE9-B69B-53D3299B604B}" srcId="{9FA41583-CA46-4ECD-B08D-19CA19B8337C}" destId="{05C5AB88-DCD4-4A9B-9D55-4BC2F0B4E7D8}" srcOrd="0" destOrd="0" parTransId="{CBDFD8D0-76BB-454B-9D6D-156E975CBA0B}" sibTransId="{0027510A-3CC1-4128-84CB-84FFF668B32B}"/>
    <dgm:cxn modelId="{FEAC61F0-65F6-405D-8DFB-CC2C7B42EC1F}" type="presOf" srcId="{DF2EB985-D5E2-4827-9613-393397C28942}" destId="{32D8E26E-DC84-4C0C-8272-6A51E5FCD83C}" srcOrd="0" destOrd="0" presId="urn:microsoft.com/office/officeart/2008/layout/LinedList"/>
    <dgm:cxn modelId="{791CBDFC-F179-477F-9964-38B1F359796E}" type="presParOf" srcId="{FA298654-31B3-4D1B-885D-14A44FFF7C7C}" destId="{F87F08ED-D5CC-4A7A-911C-1C48A4945CE5}" srcOrd="0" destOrd="0" presId="urn:microsoft.com/office/officeart/2008/layout/LinedList"/>
    <dgm:cxn modelId="{48EB9706-ACE8-4DE3-A378-243A4994C4A4}" type="presParOf" srcId="{FA298654-31B3-4D1B-885D-14A44FFF7C7C}" destId="{09B20051-D349-4E6C-92C7-10B8549172E3}" srcOrd="1" destOrd="0" presId="urn:microsoft.com/office/officeart/2008/layout/LinedList"/>
    <dgm:cxn modelId="{9806464C-32A8-42D7-B2A6-D88897BC4E1D}" type="presParOf" srcId="{09B20051-D349-4E6C-92C7-10B8549172E3}" destId="{C9286171-AAC7-4B01-BAB4-6F5BD8F68F1F}" srcOrd="0" destOrd="0" presId="urn:microsoft.com/office/officeart/2008/layout/LinedList"/>
    <dgm:cxn modelId="{DC82A1F9-EC26-43B0-805D-66196F7A63AF}" type="presParOf" srcId="{09B20051-D349-4E6C-92C7-10B8549172E3}" destId="{58DCB154-E41C-4B29-950D-483C439464C5}" srcOrd="1" destOrd="0" presId="urn:microsoft.com/office/officeart/2008/layout/LinedList"/>
    <dgm:cxn modelId="{B4D971D8-2E22-4628-9246-4335DED46768}" type="presParOf" srcId="{FA298654-31B3-4D1B-885D-14A44FFF7C7C}" destId="{17037D77-68C9-42C9-83E3-2CF8A1B24364}" srcOrd="2" destOrd="0" presId="urn:microsoft.com/office/officeart/2008/layout/LinedList"/>
    <dgm:cxn modelId="{98A799A4-E9CC-4969-B338-3F3EF262A724}" type="presParOf" srcId="{FA298654-31B3-4D1B-885D-14A44FFF7C7C}" destId="{5520B821-8D94-4C0C-8416-D4A6ADDB0C68}" srcOrd="3" destOrd="0" presId="urn:microsoft.com/office/officeart/2008/layout/LinedList"/>
    <dgm:cxn modelId="{89070767-4899-4CE9-B7A1-6F9DDA4B02E2}" type="presParOf" srcId="{5520B821-8D94-4C0C-8416-D4A6ADDB0C68}" destId="{32D8E26E-DC84-4C0C-8272-6A51E5FCD83C}" srcOrd="0" destOrd="0" presId="urn:microsoft.com/office/officeart/2008/layout/LinedList"/>
    <dgm:cxn modelId="{3E4ED979-CAFC-4449-941D-BB544A53329B}" type="presParOf" srcId="{5520B821-8D94-4C0C-8416-D4A6ADDB0C68}" destId="{E58BA08E-40E6-4319-B0DA-E08265828277}" srcOrd="1" destOrd="0" presId="urn:microsoft.com/office/officeart/2008/layout/LinedList"/>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EC167DD-9821-4CDB-B8AC-0DF3D2F370EA}" type="doc">
      <dgm:prSet loTypeId="urn:microsoft.com/office/officeart/2005/8/layout/default#1" loCatId="list" qsTypeId="urn:microsoft.com/office/officeart/2005/8/quickstyle/simple2" qsCatId="simple" csTypeId="urn:microsoft.com/office/officeart/2005/8/colors/accent0_3" csCatId="mainScheme" phldr="1"/>
      <dgm:spPr/>
      <dgm:t>
        <a:bodyPr/>
        <a:lstStyle/>
        <a:p>
          <a:endParaRPr lang="en-US"/>
        </a:p>
      </dgm:t>
    </dgm:pt>
    <dgm:pt modelId="{9032401C-C7EB-45DC-9DAE-2F4FF696D2AB}">
      <dgm:prSet/>
      <dgm:spPr/>
      <dgm:t>
        <a:bodyPr/>
        <a:lstStyle/>
        <a:p>
          <a:r>
            <a:rPr lang="en-US" dirty="0" smtClean="0"/>
            <a:t>ESP8266 </a:t>
          </a:r>
          <a:r>
            <a:rPr lang="en-US" dirty="0" err="1" smtClean="0"/>
            <a:t>NodeMCU</a:t>
          </a:r>
          <a:r>
            <a:rPr lang="en-US" dirty="0" smtClean="0"/>
            <a:t> </a:t>
          </a:r>
          <a:endParaRPr lang="en-US" dirty="0"/>
        </a:p>
      </dgm:t>
    </dgm:pt>
    <dgm:pt modelId="{A0BBAC7C-0421-43EB-8663-43872885B100}" type="parTrans" cxnId="{D8B3229C-4C1A-4723-AF5D-7744E4A50157}">
      <dgm:prSet/>
      <dgm:spPr/>
      <dgm:t>
        <a:bodyPr/>
        <a:lstStyle/>
        <a:p>
          <a:endParaRPr lang="en-US"/>
        </a:p>
      </dgm:t>
    </dgm:pt>
    <dgm:pt modelId="{A83C9D7A-6DA1-4D97-9E7A-1F07ACC2CF00}" type="sibTrans" cxnId="{D8B3229C-4C1A-4723-AF5D-7744E4A50157}">
      <dgm:prSet/>
      <dgm:spPr/>
      <dgm:t>
        <a:bodyPr/>
        <a:lstStyle/>
        <a:p>
          <a:endParaRPr lang="en-US"/>
        </a:p>
      </dgm:t>
    </dgm:pt>
    <dgm:pt modelId="{7790014E-19BC-48BB-89DD-5D990487B48E}">
      <dgm:prSet/>
      <dgm:spPr/>
      <dgm:t>
        <a:bodyPr/>
        <a:lstStyle/>
        <a:p>
          <a:r>
            <a:rPr lang="en-US" dirty="0" smtClean="0"/>
            <a:t>USB Type C cable to </a:t>
          </a:r>
          <a:r>
            <a:rPr lang="en-US" smtClean="0"/>
            <a:t>program ESP8266 </a:t>
          </a:r>
          <a:r>
            <a:rPr lang="en-US" dirty="0" smtClean="0"/>
            <a:t>from a laptop or PC.</a:t>
          </a:r>
          <a:r>
            <a:rPr lang="en-US" b="1" i="0" dirty="0" smtClean="0"/>
            <a:t> </a:t>
          </a:r>
          <a:endParaRPr lang="en-US" dirty="0"/>
        </a:p>
      </dgm:t>
    </dgm:pt>
    <dgm:pt modelId="{6882765E-AB23-45A3-994A-6CB3FF309077}" type="parTrans" cxnId="{2337CFFA-08BA-41D3-ABB6-BC2BA2F00A4B}">
      <dgm:prSet/>
      <dgm:spPr/>
      <dgm:t>
        <a:bodyPr/>
        <a:lstStyle/>
        <a:p>
          <a:endParaRPr lang="en-US"/>
        </a:p>
      </dgm:t>
    </dgm:pt>
    <dgm:pt modelId="{429CBFD5-1752-4BFC-8888-BC558B62F77B}" type="sibTrans" cxnId="{2337CFFA-08BA-41D3-ABB6-BC2BA2F00A4B}">
      <dgm:prSet/>
      <dgm:spPr/>
      <dgm:t>
        <a:bodyPr/>
        <a:lstStyle/>
        <a:p>
          <a:endParaRPr lang="en-US"/>
        </a:p>
      </dgm:t>
    </dgm:pt>
    <dgm:pt modelId="{0806D5B4-CE56-4F9B-9DFD-6528CD73D1EE}">
      <dgm:prSet/>
      <dgm:spPr/>
      <dgm:t>
        <a:bodyPr/>
        <a:lstStyle/>
        <a:p>
          <a:r>
            <a:rPr lang="en-US" dirty="0" smtClean="0"/>
            <a:t>LED with Resistor (1K) – To test the touch</a:t>
          </a:r>
          <a:endParaRPr lang="en-US" dirty="0"/>
        </a:p>
      </dgm:t>
    </dgm:pt>
    <dgm:pt modelId="{696D11B4-1AA2-43BD-83D9-0D2914994A75}" type="parTrans" cxnId="{C0E52723-D356-411F-BE46-109E981B1801}">
      <dgm:prSet/>
      <dgm:spPr/>
      <dgm:t>
        <a:bodyPr/>
        <a:lstStyle/>
        <a:p>
          <a:endParaRPr lang="en-US"/>
        </a:p>
      </dgm:t>
    </dgm:pt>
    <dgm:pt modelId="{624E4300-E4E4-4D06-B274-74D6806902F6}" type="sibTrans" cxnId="{C0E52723-D356-411F-BE46-109E981B1801}">
      <dgm:prSet/>
      <dgm:spPr/>
      <dgm:t>
        <a:bodyPr/>
        <a:lstStyle/>
        <a:p>
          <a:endParaRPr lang="en-US"/>
        </a:p>
      </dgm:t>
    </dgm:pt>
    <dgm:pt modelId="{C8F1EA24-C122-4366-9735-2E0DDF40E0AD}">
      <dgm:prSet/>
      <dgm:spPr/>
      <dgm:t>
        <a:bodyPr/>
        <a:lstStyle/>
        <a:p>
          <a:r>
            <a:rPr lang="en-US" dirty="0" smtClean="0"/>
            <a:t>Breadboard – To place the components</a:t>
          </a:r>
          <a:endParaRPr lang="en-US" dirty="0"/>
        </a:p>
      </dgm:t>
    </dgm:pt>
    <dgm:pt modelId="{20454C15-23E3-46B3-AFF4-53D246C9A6B9}" type="parTrans" cxnId="{C6491B4E-A9D4-4866-99BF-CC8C292CEB03}">
      <dgm:prSet/>
      <dgm:spPr/>
      <dgm:t>
        <a:bodyPr/>
        <a:lstStyle/>
        <a:p>
          <a:endParaRPr lang="en-US"/>
        </a:p>
      </dgm:t>
    </dgm:pt>
    <dgm:pt modelId="{64D35D03-E396-4417-8861-B9695D7058D6}" type="sibTrans" cxnId="{C6491B4E-A9D4-4866-99BF-CC8C292CEB03}">
      <dgm:prSet/>
      <dgm:spPr/>
      <dgm:t>
        <a:bodyPr/>
        <a:lstStyle/>
        <a:p>
          <a:endParaRPr lang="en-US"/>
        </a:p>
      </dgm:t>
    </dgm:pt>
    <dgm:pt modelId="{B9FCBB1C-2FD1-4AF4-BB7A-44E43FFDE96A}">
      <dgm:prSet/>
      <dgm:spPr/>
      <dgm:t>
        <a:bodyPr/>
        <a:lstStyle/>
        <a:p>
          <a:r>
            <a:rPr lang="en-US" dirty="0" smtClean="0"/>
            <a:t>Any metal plate to sense touch. You can even use </a:t>
          </a:r>
          <a:r>
            <a:rPr lang="en-US" dirty="0" err="1" smtClean="0"/>
            <a:t>Alluminium</a:t>
          </a:r>
          <a:r>
            <a:rPr lang="en-US" dirty="0" smtClean="0"/>
            <a:t> foil by connecting a wire to it.</a:t>
          </a:r>
          <a:endParaRPr lang="en-US" dirty="0"/>
        </a:p>
      </dgm:t>
    </dgm:pt>
    <dgm:pt modelId="{06D99253-2D05-44EB-B26B-938E1DB92288}" type="parTrans" cxnId="{4983C57B-9457-4BF9-B896-EE88AD1307C1}">
      <dgm:prSet/>
      <dgm:spPr/>
      <dgm:t>
        <a:bodyPr/>
        <a:lstStyle/>
        <a:p>
          <a:endParaRPr lang="en-US"/>
        </a:p>
      </dgm:t>
    </dgm:pt>
    <dgm:pt modelId="{A5D596A6-7417-4EA7-B620-7F075F7D0777}" type="sibTrans" cxnId="{4983C57B-9457-4BF9-B896-EE88AD1307C1}">
      <dgm:prSet/>
      <dgm:spPr/>
      <dgm:t>
        <a:bodyPr/>
        <a:lstStyle/>
        <a:p>
          <a:endParaRPr lang="en-US"/>
        </a:p>
      </dgm:t>
    </dgm:pt>
    <dgm:pt modelId="{26A2E803-E125-44E9-9819-E39ACF9EC463}" type="pres">
      <dgm:prSet presAssocID="{7EC167DD-9821-4CDB-B8AC-0DF3D2F370EA}" presName="diagram" presStyleCnt="0">
        <dgm:presLayoutVars>
          <dgm:dir/>
          <dgm:resizeHandles val="exact"/>
        </dgm:presLayoutVars>
      </dgm:prSet>
      <dgm:spPr/>
      <dgm:t>
        <a:bodyPr/>
        <a:lstStyle/>
        <a:p>
          <a:endParaRPr lang="en-US"/>
        </a:p>
      </dgm:t>
    </dgm:pt>
    <dgm:pt modelId="{138207E3-BF08-43F0-A320-F2B519A391FB}" type="pres">
      <dgm:prSet presAssocID="{9032401C-C7EB-45DC-9DAE-2F4FF696D2AB}" presName="node" presStyleLbl="node1" presStyleIdx="0" presStyleCnt="5">
        <dgm:presLayoutVars>
          <dgm:bulletEnabled val="1"/>
        </dgm:presLayoutVars>
      </dgm:prSet>
      <dgm:spPr/>
      <dgm:t>
        <a:bodyPr/>
        <a:lstStyle/>
        <a:p>
          <a:endParaRPr lang="en-US"/>
        </a:p>
      </dgm:t>
    </dgm:pt>
    <dgm:pt modelId="{EC917411-B348-4EDC-9105-68F4E566DCED}" type="pres">
      <dgm:prSet presAssocID="{A83C9D7A-6DA1-4D97-9E7A-1F07ACC2CF00}" presName="sibTrans" presStyleCnt="0"/>
      <dgm:spPr/>
    </dgm:pt>
    <dgm:pt modelId="{AD19FF48-076A-4025-9AA4-776E885EB5E9}" type="pres">
      <dgm:prSet presAssocID="{7790014E-19BC-48BB-89DD-5D990487B48E}" presName="node" presStyleLbl="node1" presStyleIdx="1" presStyleCnt="5">
        <dgm:presLayoutVars>
          <dgm:bulletEnabled val="1"/>
        </dgm:presLayoutVars>
      </dgm:prSet>
      <dgm:spPr/>
      <dgm:t>
        <a:bodyPr/>
        <a:lstStyle/>
        <a:p>
          <a:endParaRPr lang="en-US"/>
        </a:p>
      </dgm:t>
    </dgm:pt>
    <dgm:pt modelId="{A591927D-A1D2-4FF5-A761-3A8A9B44AFCC}" type="pres">
      <dgm:prSet presAssocID="{429CBFD5-1752-4BFC-8888-BC558B62F77B}" presName="sibTrans" presStyleCnt="0"/>
      <dgm:spPr/>
    </dgm:pt>
    <dgm:pt modelId="{75C40470-A0CB-4EF3-9267-DBE8F8CB246B}" type="pres">
      <dgm:prSet presAssocID="{0806D5B4-CE56-4F9B-9DFD-6528CD73D1EE}" presName="node" presStyleLbl="node1" presStyleIdx="2" presStyleCnt="5">
        <dgm:presLayoutVars>
          <dgm:bulletEnabled val="1"/>
        </dgm:presLayoutVars>
      </dgm:prSet>
      <dgm:spPr/>
      <dgm:t>
        <a:bodyPr/>
        <a:lstStyle/>
        <a:p>
          <a:endParaRPr lang="en-US"/>
        </a:p>
      </dgm:t>
    </dgm:pt>
    <dgm:pt modelId="{51A6D557-4B4A-403D-AE1B-3A8425AEC047}" type="pres">
      <dgm:prSet presAssocID="{624E4300-E4E4-4D06-B274-74D6806902F6}" presName="sibTrans" presStyleCnt="0"/>
      <dgm:spPr/>
    </dgm:pt>
    <dgm:pt modelId="{A8EA1E3B-8A13-4158-B792-7E3FC0B85143}" type="pres">
      <dgm:prSet presAssocID="{C8F1EA24-C122-4366-9735-2E0DDF40E0AD}" presName="node" presStyleLbl="node1" presStyleIdx="3" presStyleCnt="5">
        <dgm:presLayoutVars>
          <dgm:bulletEnabled val="1"/>
        </dgm:presLayoutVars>
      </dgm:prSet>
      <dgm:spPr/>
      <dgm:t>
        <a:bodyPr/>
        <a:lstStyle/>
        <a:p>
          <a:endParaRPr lang="en-US"/>
        </a:p>
      </dgm:t>
    </dgm:pt>
    <dgm:pt modelId="{B9E2747F-A4D1-4DAC-BD05-4C5AC3980E67}" type="pres">
      <dgm:prSet presAssocID="{64D35D03-E396-4417-8861-B9695D7058D6}" presName="sibTrans" presStyleCnt="0"/>
      <dgm:spPr/>
    </dgm:pt>
    <dgm:pt modelId="{A4A9EAEC-75A7-4923-9ECE-6FFE1A8FD7D5}" type="pres">
      <dgm:prSet presAssocID="{B9FCBB1C-2FD1-4AF4-BB7A-44E43FFDE96A}" presName="node" presStyleLbl="node1" presStyleIdx="4" presStyleCnt="5">
        <dgm:presLayoutVars>
          <dgm:bulletEnabled val="1"/>
        </dgm:presLayoutVars>
      </dgm:prSet>
      <dgm:spPr/>
      <dgm:t>
        <a:bodyPr/>
        <a:lstStyle/>
        <a:p>
          <a:endParaRPr lang="en-US"/>
        </a:p>
      </dgm:t>
    </dgm:pt>
  </dgm:ptLst>
  <dgm:cxnLst>
    <dgm:cxn modelId="{4983C57B-9457-4BF9-B896-EE88AD1307C1}" srcId="{7EC167DD-9821-4CDB-B8AC-0DF3D2F370EA}" destId="{B9FCBB1C-2FD1-4AF4-BB7A-44E43FFDE96A}" srcOrd="4" destOrd="0" parTransId="{06D99253-2D05-44EB-B26B-938E1DB92288}" sibTransId="{A5D596A6-7417-4EA7-B620-7F075F7D0777}"/>
    <dgm:cxn modelId="{E8A0EEA1-6E1F-44E0-BDB5-B4FDA34F1C74}" type="presOf" srcId="{B9FCBB1C-2FD1-4AF4-BB7A-44E43FFDE96A}" destId="{A4A9EAEC-75A7-4923-9ECE-6FFE1A8FD7D5}" srcOrd="0" destOrd="0" presId="urn:microsoft.com/office/officeart/2005/8/layout/default#1"/>
    <dgm:cxn modelId="{028969D8-D932-4D1B-B4D6-409BCA386285}" type="presOf" srcId="{7EC167DD-9821-4CDB-B8AC-0DF3D2F370EA}" destId="{26A2E803-E125-44E9-9819-E39ACF9EC463}" srcOrd="0" destOrd="0" presId="urn:microsoft.com/office/officeart/2005/8/layout/default#1"/>
    <dgm:cxn modelId="{56196EEA-E0A0-47BC-8487-93D0695474E0}" type="presOf" srcId="{C8F1EA24-C122-4366-9735-2E0DDF40E0AD}" destId="{A8EA1E3B-8A13-4158-B792-7E3FC0B85143}" srcOrd="0" destOrd="0" presId="urn:microsoft.com/office/officeart/2005/8/layout/default#1"/>
    <dgm:cxn modelId="{3FAABAC6-9252-4413-BD2A-297A3A852C5B}" type="presOf" srcId="{9032401C-C7EB-45DC-9DAE-2F4FF696D2AB}" destId="{138207E3-BF08-43F0-A320-F2B519A391FB}" srcOrd="0" destOrd="0" presId="urn:microsoft.com/office/officeart/2005/8/layout/default#1"/>
    <dgm:cxn modelId="{FB3D342F-99FD-4A12-9F18-2EDA7A9DBEA5}" type="presOf" srcId="{7790014E-19BC-48BB-89DD-5D990487B48E}" destId="{AD19FF48-076A-4025-9AA4-776E885EB5E9}" srcOrd="0" destOrd="0" presId="urn:microsoft.com/office/officeart/2005/8/layout/default#1"/>
    <dgm:cxn modelId="{2337CFFA-08BA-41D3-ABB6-BC2BA2F00A4B}" srcId="{7EC167DD-9821-4CDB-B8AC-0DF3D2F370EA}" destId="{7790014E-19BC-48BB-89DD-5D990487B48E}" srcOrd="1" destOrd="0" parTransId="{6882765E-AB23-45A3-994A-6CB3FF309077}" sibTransId="{429CBFD5-1752-4BFC-8888-BC558B62F77B}"/>
    <dgm:cxn modelId="{C0E52723-D356-411F-BE46-109E981B1801}" srcId="{7EC167DD-9821-4CDB-B8AC-0DF3D2F370EA}" destId="{0806D5B4-CE56-4F9B-9DFD-6528CD73D1EE}" srcOrd="2" destOrd="0" parTransId="{696D11B4-1AA2-43BD-83D9-0D2914994A75}" sibTransId="{624E4300-E4E4-4D06-B274-74D6806902F6}"/>
    <dgm:cxn modelId="{E4686579-654C-4032-B2A9-EAC1241B09E8}" type="presOf" srcId="{0806D5B4-CE56-4F9B-9DFD-6528CD73D1EE}" destId="{75C40470-A0CB-4EF3-9267-DBE8F8CB246B}" srcOrd="0" destOrd="0" presId="urn:microsoft.com/office/officeart/2005/8/layout/default#1"/>
    <dgm:cxn modelId="{D8B3229C-4C1A-4723-AF5D-7744E4A50157}" srcId="{7EC167DD-9821-4CDB-B8AC-0DF3D2F370EA}" destId="{9032401C-C7EB-45DC-9DAE-2F4FF696D2AB}" srcOrd="0" destOrd="0" parTransId="{A0BBAC7C-0421-43EB-8663-43872885B100}" sibTransId="{A83C9D7A-6DA1-4D97-9E7A-1F07ACC2CF00}"/>
    <dgm:cxn modelId="{C6491B4E-A9D4-4866-99BF-CC8C292CEB03}" srcId="{7EC167DD-9821-4CDB-B8AC-0DF3D2F370EA}" destId="{C8F1EA24-C122-4366-9735-2E0DDF40E0AD}" srcOrd="3" destOrd="0" parTransId="{20454C15-23E3-46B3-AFF4-53D246C9A6B9}" sibTransId="{64D35D03-E396-4417-8861-B9695D7058D6}"/>
    <dgm:cxn modelId="{AE33A2E7-87E1-436A-A373-BF0850BED8EA}" type="presParOf" srcId="{26A2E803-E125-44E9-9819-E39ACF9EC463}" destId="{138207E3-BF08-43F0-A320-F2B519A391FB}" srcOrd="0" destOrd="0" presId="urn:microsoft.com/office/officeart/2005/8/layout/default#1"/>
    <dgm:cxn modelId="{070E15EE-87D9-406B-AFA2-71BD2F52BA5F}" type="presParOf" srcId="{26A2E803-E125-44E9-9819-E39ACF9EC463}" destId="{EC917411-B348-4EDC-9105-68F4E566DCED}" srcOrd="1" destOrd="0" presId="urn:microsoft.com/office/officeart/2005/8/layout/default#1"/>
    <dgm:cxn modelId="{D276FFFC-3203-422A-B15E-CFB63A796C5A}" type="presParOf" srcId="{26A2E803-E125-44E9-9819-E39ACF9EC463}" destId="{AD19FF48-076A-4025-9AA4-776E885EB5E9}" srcOrd="2" destOrd="0" presId="urn:microsoft.com/office/officeart/2005/8/layout/default#1"/>
    <dgm:cxn modelId="{F803F801-B3A7-4DF9-8C02-2654498B8D4D}" type="presParOf" srcId="{26A2E803-E125-44E9-9819-E39ACF9EC463}" destId="{A591927D-A1D2-4FF5-A761-3A8A9B44AFCC}" srcOrd="3" destOrd="0" presId="urn:microsoft.com/office/officeart/2005/8/layout/default#1"/>
    <dgm:cxn modelId="{7248DC0F-9070-432A-BCE7-A58E9E5A7105}" type="presParOf" srcId="{26A2E803-E125-44E9-9819-E39ACF9EC463}" destId="{75C40470-A0CB-4EF3-9267-DBE8F8CB246B}" srcOrd="4" destOrd="0" presId="urn:microsoft.com/office/officeart/2005/8/layout/default#1"/>
    <dgm:cxn modelId="{9C1BB6D9-B075-43D7-B28D-D363ACF0B463}" type="presParOf" srcId="{26A2E803-E125-44E9-9819-E39ACF9EC463}" destId="{51A6D557-4B4A-403D-AE1B-3A8425AEC047}" srcOrd="5" destOrd="0" presId="urn:microsoft.com/office/officeart/2005/8/layout/default#1"/>
    <dgm:cxn modelId="{F5486481-EB77-4FF5-8CA8-3139D6FE3912}" type="presParOf" srcId="{26A2E803-E125-44E9-9819-E39ACF9EC463}" destId="{A8EA1E3B-8A13-4158-B792-7E3FC0B85143}" srcOrd="6" destOrd="0" presId="urn:microsoft.com/office/officeart/2005/8/layout/default#1"/>
    <dgm:cxn modelId="{CBB31196-9D10-45A3-988F-772B5D2BB5D5}" type="presParOf" srcId="{26A2E803-E125-44E9-9819-E39ACF9EC463}" destId="{B9E2747F-A4D1-4DAC-BD05-4C5AC3980E67}" srcOrd="7" destOrd="0" presId="urn:microsoft.com/office/officeart/2005/8/layout/default#1"/>
    <dgm:cxn modelId="{BD13E50B-62EA-4371-B86D-3D93D6935A55}" type="presParOf" srcId="{26A2E803-E125-44E9-9819-E39ACF9EC463}" destId="{A4A9EAEC-75A7-4923-9ECE-6FFE1A8FD7D5}" srcOrd="8" destOrd="0" presId="urn:microsoft.com/office/officeart/2005/8/layout/default#1"/>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0FECF37-CF91-4426-A581-F19A6E811C33}"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95400406-309A-4FC1-B3D7-82024B614390}" type="pres">
      <dgm:prSet presAssocID="{00FECF37-CF91-4426-A581-F19A6E811C33}" presName="root" presStyleCnt="0">
        <dgm:presLayoutVars>
          <dgm:dir/>
          <dgm:resizeHandles val="exact"/>
        </dgm:presLayoutVars>
      </dgm:prSet>
      <dgm:spPr/>
      <dgm:t>
        <a:bodyPr/>
        <a:lstStyle/>
        <a:p>
          <a:endParaRPr lang="en-US"/>
        </a:p>
      </dgm:t>
    </dgm:pt>
  </dgm:ptLst>
  <dgm:cxnLst>
    <dgm:cxn modelId="{F47A8BD9-B942-4E48-B387-FEEAB7F08F1E}" type="presOf" srcId="{00FECF37-CF91-4426-A581-F19A6E811C33}" destId="{95400406-309A-4FC1-B3D7-82024B614390}" srcOrd="0" destOrd="0" presId="urn:microsoft.com/office/officeart/2018/2/layout/IconVerticalSolidList"/>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5C7EEE0-4047-4A9F-BA73-0C7F474FBB23}"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9612003-3E75-4566-832D-18007B1AE2CE}">
      <dgm:prSet custT="1"/>
      <dgm:spPr/>
      <dgm:t>
        <a:bodyPr/>
        <a:lstStyle/>
        <a:p>
          <a:r>
            <a:rPr lang="en-US" sz="2400" b="0" i="0" dirty="0" smtClean="0"/>
            <a:t>https://www.cisin.com/coffee-break/Enterprise/what-are-some-interesting-project-ideas-that-combine-machine-learning-with-iot.html</a:t>
          </a:r>
          <a:endParaRPr lang="en-US" sz="2400" dirty="0"/>
        </a:p>
      </dgm:t>
    </dgm:pt>
    <dgm:pt modelId="{A8AFEC8A-09ED-4A42-A5F8-A7E62464582B}" type="parTrans" cxnId="{5E95D449-426D-4CB5-8D44-9AFF10CBB817}">
      <dgm:prSet/>
      <dgm:spPr/>
      <dgm:t>
        <a:bodyPr/>
        <a:lstStyle/>
        <a:p>
          <a:endParaRPr lang="en-US"/>
        </a:p>
      </dgm:t>
    </dgm:pt>
    <dgm:pt modelId="{537F62AB-2E09-4171-BAA7-63AD6FC54B18}" type="sibTrans" cxnId="{5E95D449-426D-4CB5-8D44-9AFF10CBB817}">
      <dgm:prSet/>
      <dgm:spPr/>
      <dgm:t>
        <a:bodyPr/>
        <a:lstStyle/>
        <a:p>
          <a:endParaRPr lang="en-US"/>
        </a:p>
      </dgm:t>
    </dgm:pt>
    <dgm:pt modelId="{BE1B4D70-9628-48B0-AE08-77B4D9F0C88E}">
      <dgm:prSet custT="1"/>
      <dgm:spPr/>
      <dgm:t>
        <a:bodyPr/>
        <a:lstStyle/>
        <a:p>
          <a:r>
            <a:rPr lang="en-US" sz="1800" dirty="0" smtClean="0"/>
            <a:t>http://oaji.net/articles/2017/1992-1517569453.pdf</a:t>
          </a:r>
        </a:p>
        <a:p>
          <a:r>
            <a:rPr lang="en-US" sz="1800" dirty="0" smtClean="0"/>
            <a:t>https://www.irjet.net/archives/V2/i3/Irjet-v2i3317.pdf</a:t>
          </a:r>
        </a:p>
        <a:p>
          <a:r>
            <a:rPr lang="en-US" sz="1800" dirty="0" smtClean="0"/>
            <a:t>https://www.researchgate.net/publication/321835804_Home_Automation_Using_IOT</a:t>
          </a:r>
          <a:endParaRPr lang="en-US" sz="1800" dirty="0"/>
        </a:p>
      </dgm:t>
    </dgm:pt>
    <dgm:pt modelId="{FA8F97AE-5621-48EF-81A2-982E09018F6C}" type="parTrans" cxnId="{C8C5BE46-A429-4835-9708-5E59D15C9E20}">
      <dgm:prSet/>
      <dgm:spPr/>
      <dgm:t>
        <a:bodyPr/>
        <a:lstStyle/>
        <a:p>
          <a:endParaRPr lang="en-US"/>
        </a:p>
      </dgm:t>
    </dgm:pt>
    <dgm:pt modelId="{EBDB98F8-3F38-42BE-B37E-669302ECE3FD}" type="sibTrans" cxnId="{C8C5BE46-A429-4835-9708-5E59D15C9E20}">
      <dgm:prSet/>
      <dgm:spPr/>
      <dgm:t>
        <a:bodyPr/>
        <a:lstStyle/>
        <a:p>
          <a:endParaRPr lang="en-US"/>
        </a:p>
      </dgm:t>
    </dgm:pt>
    <dgm:pt modelId="{4860FBA4-9A84-4EF3-A18C-A59737D5921F}">
      <dgm:prSet/>
      <dgm:spPr/>
      <dgm:t>
        <a:bodyPr/>
        <a:lstStyle/>
        <a:p>
          <a:r>
            <a:rPr lang="en-US" dirty="0" smtClean="0"/>
            <a:t>https://www.upgrad.com/blog/iot-project-ideas-topics-for-beginners/</a:t>
          </a:r>
          <a:endParaRPr lang="en-US" dirty="0"/>
        </a:p>
      </dgm:t>
    </dgm:pt>
    <dgm:pt modelId="{41258B25-44BC-427D-8534-79502EDD0648}" type="parTrans" cxnId="{9DE98E08-BD88-45A1-832C-1EB922C7D620}">
      <dgm:prSet/>
      <dgm:spPr/>
      <dgm:t>
        <a:bodyPr/>
        <a:lstStyle/>
        <a:p>
          <a:endParaRPr lang="en-US"/>
        </a:p>
      </dgm:t>
    </dgm:pt>
    <dgm:pt modelId="{A673AE98-BBF4-4431-9857-E46FCFD9A143}" type="sibTrans" cxnId="{9DE98E08-BD88-45A1-832C-1EB922C7D620}">
      <dgm:prSet/>
      <dgm:spPr/>
      <dgm:t>
        <a:bodyPr/>
        <a:lstStyle/>
        <a:p>
          <a:endParaRPr lang="en-US"/>
        </a:p>
      </dgm:t>
    </dgm:pt>
    <dgm:pt modelId="{E8867925-8E39-4621-85F7-0B14F9E3160D}">
      <dgm:prSet custT="1"/>
      <dgm:spPr/>
      <dgm:t>
        <a:bodyPr/>
        <a:lstStyle/>
        <a:p>
          <a:r>
            <a:rPr lang="en-US" sz="2300" dirty="0" smtClean="0"/>
            <a:t>https://en.wikipedia.org/wiki/ESP8266</a:t>
          </a:r>
        </a:p>
        <a:p>
          <a:r>
            <a:rPr lang="en-US" sz="2300" dirty="0" smtClean="0"/>
            <a:t>https://www.arduino.cc/en/ArduinoCertified/IntelGalileo</a:t>
          </a:r>
          <a:endParaRPr lang="en-US" sz="2300" dirty="0"/>
        </a:p>
      </dgm:t>
    </dgm:pt>
    <dgm:pt modelId="{A07BA6FD-C5B4-4235-A49C-43A5D228CFBC}" type="parTrans" cxnId="{6AB65533-2382-4E27-91B8-EC3C2ED1743A}">
      <dgm:prSet/>
      <dgm:spPr/>
      <dgm:t>
        <a:bodyPr/>
        <a:lstStyle/>
        <a:p>
          <a:endParaRPr lang="en-US"/>
        </a:p>
      </dgm:t>
    </dgm:pt>
    <dgm:pt modelId="{1E094896-B761-4B6B-860C-F41CA51A3D79}" type="sibTrans" cxnId="{6AB65533-2382-4E27-91B8-EC3C2ED1743A}">
      <dgm:prSet/>
      <dgm:spPr/>
      <dgm:t>
        <a:bodyPr/>
        <a:lstStyle/>
        <a:p>
          <a:endParaRPr lang="en-US"/>
        </a:p>
      </dgm:t>
    </dgm:pt>
    <dgm:pt modelId="{CA389C11-A838-410C-B30D-300154A727FE}" type="pres">
      <dgm:prSet presAssocID="{25C7EEE0-4047-4A9F-BA73-0C7F474FBB23}" presName="vert0" presStyleCnt="0">
        <dgm:presLayoutVars>
          <dgm:dir/>
          <dgm:animOne val="branch"/>
          <dgm:animLvl val="lvl"/>
        </dgm:presLayoutVars>
      </dgm:prSet>
      <dgm:spPr/>
      <dgm:t>
        <a:bodyPr/>
        <a:lstStyle/>
        <a:p>
          <a:endParaRPr lang="en-US"/>
        </a:p>
      </dgm:t>
    </dgm:pt>
    <dgm:pt modelId="{D2A28D3A-96A3-4790-94AB-62E51603A78A}" type="pres">
      <dgm:prSet presAssocID="{99612003-3E75-4566-832D-18007B1AE2CE}" presName="thickLine" presStyleLbl="alignNode1" presStyleIdx="0" presStyleCnt="4"/>
      <dgm:spPr/>
    </dgm:pt>
    <dgm:pt modelId="{A35FFF35-720B-43E5-8DB9-AADE99523A90}" type="pres">
      <dgm:prSet presAssocID="{99612003-3E75-4566-832D-18007B1AE2CE}" presName="horz1" presStyleCnt="0"/>
      <dgm:spPr/>
    </dgm:pt>
    <dgm:pt modelId="{7D2A8BB4-9E9D-4206-BF02-A808BEBD466E}" type="pres">
      <dgm:prSet presAssocID="{99612003-3E75-4566-832D-18007B1AE2CE}" presName="tx1" presStyleLbl="revTx" presStyleIdx="0" presStyleCnt="4"/>
      <dgm:spPr/>
      <dgm:t>
        <a:bodyPr/>
        <a:lstStyle/>
        <a:p>
          <a:endParaRPr lang="en-US"/>
        </a:p>
      </dgm:t>
    </dgm:pt>
    <dgm:pt modelId="{7926D933-0D45-4E48-804A-AC6E7E82982E}" type="pres">
      <dgm:prSet presAssocID="{99612003-3E75-4566-832D-18007B1AE2CE}" presName="vert1" presStyleCnt="0"/>
      <dgm:spPr/>
    </dgm:pt>
    <dgm:pt modelId="{B3E99444-E57D-4992-BC90-E295127DC14B}" type="pres">
      <dgm:prSet presAssocID="{BE1B4D70-9628-48B0-AE08-77B4D9F0C88E}" presName="thickLine" presStyleLbl="alignNode1" presStyleIdx="1" presStyleCnt="4"/>
      <dgm:spPr/>
    </dgm:pt>
    <dgm:pt modelId="{BD2D9387-912D-4F37-BC6B-B053A49770FB}" type="pres">
      <dgm:prSet presAssocID="{BE1B4D70-9628-48B0-AE08-77B4D9F0C88E}" presName="horz1" presStyleCnt="0"/>
      <dgm:spPr/>
    </dgm:pt>
    <dgm:pt modelId="{0B345F55-1481-46CD-8587-E87D75568E9C}" type="pres">
      <dgm:prSet presAssocID="{BE1B4D70-9628-48B0-AE08-77B4D9F0C88E}" presName="tx1" presStyleLbl="revTx" presStyleIdx="1" presStyleCnt="4" custScaleY="96741"/>
      <dgm:spPr/>
      <dgm:t>
        <a:bodyPr/>
        <a:lstStyle/>
        <a:p>
          <a:endParaRPr lang="en-US"/>
        </a:p>
      </dgm:t>
    </dgm:pt>
    <dgm:pt modelId="{04DEB0C5-427B-4303-9AAA-8A23619D2575}" type="pres">
      <dgm:prSet presAssocID="{BE1B4D70-9628-48B0-AE08-77B4D9F0C88E}" presName="vert1" presStyleCnt="0"/>
      <dgm:spPr/>
    </dgm:pt>
    <dgm:pt modelId="{5492EA1F-CF07-4773-94BE-17E1E93E164D}" type="pres">
      <dgm:prSet presAssocID="{4860FBA4-9A84-4EF3-A18C-A59737D5921F}" presName="thickLine" presStyleLbl="alignNode1" presStyleIdx="2" presStyleCnt="4"/>
      <dgm:spPr/>
    </dgm:pt>
    <dgm:pt modelId="{F24B440B-C5F3-423E-8EB2-CAFA3DA2E6FC}" type="pres">
      <dgm:prSet presAssocID="{4860FBA4-9A84-4EF3-A18C-A59737D5921F}" presName="horz1" presStyleCnt="0"/>
      <dgm:spPr/>
    </dgm:pt>
    <dgm:pt modelId="{FB9052C3-CFD8-4F36-98D5-741B0FD13D89}" type="pres">
      <dgm:prSet presAssocID="{4860FBA4-9A84-4EF3-A18C-A59737D5921F}" presName="tx1" presStyleLbl="revTx" presStyleIdx="2" presStyleCnt="4" custScaleY="49919" custLinFactNeighborX="132" custLinFactNeighborY="-30"/>
      <dgm:spPr/>
      <dgm:t>
        <a:bodyPr/>
        <a:lstStyle/>
        <a:p>
          <a:endParaRPr lang="en-US"/>
        </a:p>
      </dgm:t>
    </dgm:pt>
    <dgm:pt modelId="{E5472942-F242-4F79-A138-5017B8B55E36}" type="pres">
      <dgm:prSet presAssocID="{4860FBA4-9A84-4EF3-A18C-A59737D5921F}" presName="vert1" presStyleCnt="0"/>
      <dgm:spPr/>
    </dgm:pt>
    <dgm:pt modelId="{2DF08FDB-EF0F-496F-B861-7F7825E3164F}" type="pres">
      <dgm:prSet presAssocID="{E8867925-8E39-4621-85F7-0B14F9E3160D}" presName="thickLine" presStyleLbl="alignNode1" presStyleIdx="3" presStyleCnt="4"/>
      <dgm:spPr/>
    </dgm:pt>
    <dgm:pt modelId="{4C591D35-AE42-46AB-99EC-3031781B20E0}" type="pres">
      <dgm:prSet presAssocID="{E8867925-8E39-4621-85F7-0B14F9E3160D}" presName="horz1" presStyleCnt="0"/>
      <dgm:spPr/>
    </dgm:pt>
    <dgm:pt modelId="{2DF6E348-058D-4E8C-B89D-9062D3FA8449}" type="pres">
      <dgm:prSet presAssocID="{E8867925-8E39-4621-85F7-0B14F9E3160D}" presName="tx1" presStyleLbl="revTx" presStyleIdx="3" presStyleCnt="4"/>
      <dgm:spPr/>
      <dgm:t>
        <a:bodyPr/>
        <a:lstStyle/>
        <a:p>
          <a:endParaRPr lang="en-US"/>
        </a:p>
      </dgm:t>
    </dgm:pt>
    <dgm:pt modelId="{56DFEA43-D5B6-4865-B6EF-F1E198990B3C}" type="pres">
      <dgm:prSet presAssocID="{E8867925-8E39-4621-85F7-0B14F9E3160D}" presName="vert1" presStyleCnt="0"/>
      <dgm:spPr/>
    </dgm:pt>
  </dgm:ptLst>
  <dgm:cxnLst>
    <dgm:cxn modelId="{E0D7DB27-30C4-4A1F-9A8F-608193BB2859}" type="presOf" srcId="{BE1B4D70-9628-48B0-AE08-77B4D9F0C88E}" destId="{0B345F55-1481-46CD-8587-E87D75568E9C}" srcOrd="0" destOrd="0" presId="urn:microsoft.com/office/officeart/2008/layout/LinedList"/>
    <dgm:cxn modelId="{6AB65533-2382-4E27-91B8-EC3C2ED1743A}" srcId="{25C7EEE0-4047-4A9F-BA73-0C7F474FBB23}" destId="{E8867925-8E39-4621-85F7-0B14F9E3160D}" srcOrd="3" destOrd="0" parTransId="{A07BA6FD-C5B4-4235-A49C-43A5D228CFBC}" sibTransId="{1E094896-B761-4B6B-860C-F41CA51A3D79}"/>
    <dgm:cxn modelId="{74259FF6-8240-4129-8070-339E707EC8BF}" type="presOf" srcId="{4860FBA4-9A84-4EF3-A18C-A59737D5921F}" destId="{FB9052C3-CFD8-4F36-98D5-741B0FD13D89}" srcOrd="0" destOrd="0" presId="urn:microsoft.com/office/officeart/2008/layout/LinedList"/>
    <dgm:cxn modelId="{F810666E-0669-475C-880A-C895D6D30771}" type="presOf" srcId="{99612003-3E75-4566-832D-18007B1AE2CE}" destId="{7D2A8BB4-9E9D-4206-BF02-A808BEBD466E}" srcOrd="0" destOrd="0" presId="urn:microsoft.com/office/officeart/2008/layout/LinedList"/>
    <dgm:cxn modelId="{9DE98E08-BD88-45A1-832C-1EB922C7D620}" srcId="{25C7EEE0-4047-4A9F-BA73-0C7F474FBB23}" destId="{4860FBA4-9A84-4EF3-A18C-A59737D5921F}" srcOrd="2" destOrd="0" parTransId="{41258B25-44BC-427D-8534-79502EDD0648}" sibTransId="{A673AE98-BBF4-4431-9857-E46FCFD9A143}"/>
    <dgm:cxn modelId="{634C2286-F0EC-4459-989A-8DF41B351F13}" type="presOf" srcId="{25C7EEE0-4047-4A9F-BA73-0C7F474FBB23}" destId="{CA389C11-A838-410C-B30D-300154A727FE}" srcOrd="0" destOrd="0" presId="urn:microsoft.com/office/officeart/2008/layout/LinedList"/>
    <dgm:cxn modelId="{5E95D449-426D-4CB5-8D44-9AFF10CBB817}" srcId="{25C7EEE0-4047-4A9F-BA73-0C7F474FBB23}" destId="{99612003-3E75-4566-832D-18007B1AE2CE}" srcOrd="0" destOrd="0" parTransId="{A8AFEC8A-09ED-4A42-A5F8-A7E62464582B}" sibTransId="{537F62AB-2E09-4171-BAA7-63AD6FC54B18}"/>
    <dgm:cxn modelId="{C8C5BE46-A429-4835-9708-5E59D15C9E20}" srcId="{25C7EEE0-4047-4A9F-BA73-0C7F474FBB23}" destId="{BE1B4D70-9628-48B0-AE08-77B4D9F0C88E}" srcOrd="1" destOrd="0" parTransId="{FA8F97AE-5621-48EF-81A2-982E09018F6C}" sibTransId="{EBDB98F8-3F38-42BE-B37E-669302ECE3FD}"/>
    <dgm:cxn modelId="{AAE3E274-5EA1-4BB2-8158-9FB9B94E8EBF}" type="presOf" srcId="{E8867925-8E39-4621-85F7-0B14F9E3160D}" destId="{2DF6E348-058D-4E8C-B89D-9062D3FA8449}" srcOrd="0" destOrd="0" presId="urn:microsoft.com/office/officeart/2008/layout/LinedList"/>
    <dgm:cxn modelId="{08351077-BAE0-48EC-AA09-2ED821CCB615}" type="presParOf" srcId="{CA389C11-A838-410C-B30D-300154A727FE}" destId="{D2A28D3A-96A3-4790-94AB-62E51603A78A}" srcOrd="0" destOrd="0" presId="urn:microsoft.com/office/officeart/2008/layout/LinedList"/>
    <dgm:cxn modelId="{B7B427E0-5053-4904-ADE8-DB24B783ECB5}" type="presParOf" srcId="{CA389C11-A838-410C-B30D-300154A727FE}" destId="{A35FFF35-720B-43E5-8DB9-AADE99523A90}" srcOrd="1" destOrd="0" presId="urn:microsoft.com/office/officeart/2008/layout/LinedList"/>
    <dgm:cxn modelId="{24C571FC-878E-462C-B61C-76560091019A}" type="presParOf" srcId="{A35FFF35-720B-43E5-8DB9-AADE99523A90}" destId="{7D2A8BB4-9E9D-4206-BF02-A808BEBD466E}" srcOrd="0" destOrd="0" presId="urn:microsoft.com/office/officeart/2008/layout/LinedList"/>
    <dgm:cxn modelId="{4A44DE0F-9F23-4212-BB39-76E37D1CFD50}" type="presParOf" srcId="{A35FFF35-720B-43E5-8DB9-AADE99523A90}" destId="{7926D933-0D45-4E48-804A-AC6E7E82982E}" srcOrd="1" destOrd="0" presId="urn:microsoft.com/office/officeart/2008/layout/LinedList"/>
    <dgm:cxn modelId="{78B48C0F-DE23-4CB5-815F-0E70F2088075}" type="presParOf" srcId="{CA389C11-A838-410C-B30D-300154A727FE}" destId="{B3E99444-E57D-4992-BC90-E295127DC14B}" srcOrd="2" destOrd="0" presId="urn:microsoft.com/office/officeart/2008/layout/LinedList"/>
    <dgm:cxn modelId="{B8FD3B98-6333-49B3-B165-FF0ABB32C8D3}" type="presParOf" srcId="{CA389C11-A838-410C-B30D-300154A727FE}" destId="{BD2D9387-912D-4F37-BC6B-B053A49770FB}" srcOrd="3" destOrd="0" presId="urn:microsoft.com/office/officeart/2008/layout/LinedList"/>
    <dgm:cxn modelId="{932BFB5B-0F49-42C7-B012-66E70455405F}" type="presParOf" srcId="{BD2D9387-912D-4F37-BC6B-B053A49770FB}" destId="{0B345F55-1481-46CD-8587-E87D75568E9C}" srcOrd="0" destOrd="0" presId="urn:microsoft.com/office/officeart/2008/layout/LinedList"/>
    <dgm:cxn modelId="{927DAE1F-23F9-43EC-8896-2049398F37F3}" type="presParOf" srcId="{BD2D9387-912D-4F37-BC6B-B053A49770FB}" destId="{04DEB0C5-427B-4303-9AAA-8A23619D2575}" srcOrd="1" destOrd="0" presId="urn:microsoft.com/office/officeart/2008/layout/LinedList"/>
    <dgm:cxn modelId="{F9B32BD3-34A6-431E-9D6E-2F72D9EF7E19}" type="presParOf" srcId="{CA389C11-A838-410C-B30D-300154A727FE}" destId="{5492EA1F-CF07-4773-94BE-17E1E93E164D}" srcOrd="4" destOrd="0" presId="urn:microsoft.com/office/officeart/2008/layout/LinedList"/>
    <dgm:cxn modelId="{F27BD210-1522-47BE-96B7-691EAA970EC0}" type="presParOf" srcId="{CA389C11-A838-410C-B30D-300154A727FE}" destId="{F24B440B-C5F3-423E-8EB2-CAFA3DA2E6FC}" srcOrd="5" destOrd="0" presId="urn:microsoft.com/office/officeart/2008/layout/LinedList"/>
    <dgm:cxn modelId="{039C391A-35BF-415C-AF5E-340F694441A0}" type="presParOf" srcId="{F24B440B-C5F3-423E-8EB2-CAFA3DA2E6FC}" destId="{FB9052C3-CFD8-4F36-98D5-741B0FD13D89}" srcOrd="0" destOrd="0" presId="urn:microsoft.com/office/officeart/2008/layout/LinedList"/>
    <dgm:cxn modelId="{40D5A45E-928D-499C-ACF2-21CAE9F84AD4}" type="presParOf" srcId="{F24B440B-C5F3-423E-8EB2-CAFA3DA2E6FC}" destId="{E5472942-F242-4F79-A138-5017B8B55E36}" srcOrd="1" destOrd="0" presId="urn:microsoft.com/office/officeart/2008/layout/LinedList"/>
    <dgm:cxn modelId="{BE94F01E-E8BE-4E37-8A9F-9F86DF3B57C1}" type="presParOf" srcId="{CA389C11-A838-410C-B30D-300154A727FE}" destId="{2DF08FDB-EF0F-496F-B861-7F7825E3164F}" srcOrd="6" destOrd="0" presId="urn:microsoft.com/office/officeart/2008/layout/LinedList"/>
    <dgm:cxn modelId="{44FCA1DF-9CD7-4256-9423-936568F59A79}" type="presParOf" srcId="{CA389C11-A838-410C-B30D-300154A727FE}" destId="{4C591D35-AE42-46AB-99EC-3031781B20E0}" srcOrd="7" destOrd="0" presId="urn:microsoft.com/office/officeart/2008/layout/LinedList"/>
    <dgm:cxn modelId="{A1751DEF-7D9F-4703-87B0-5499B0201A7C}" type="presParOf" srcId="{4C591D35-AE42-46AB-99EC-3031781B20E0}" destId="{2DF6E348-058D-4E8C-B89D-9062D3FA8449}" srcOrd="0" destOrd="0" presId="urn:microsoft.com/office/officeart/2008/layout/LinedList"/>
    <dgm:cxn modelId="{3514E4DD-8F44-4BA5-9AEB-63E880B9A87F}" type="presParOf" srcId="{4C591D35-AE42-46AB-99EC-3031781B20E0}" destId="{56DFEA43-D5B6-4865-B6EF-F1E198990B3C}" srcOrd="1" destOrd="0" presId="urn:microsoft.com/office/officeart/2008/layout/LinedLis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5C7EEE0-4047-4A9F-BA73-0C7F474FBB23}"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5CD214D2-CA69-4BE2-BE4F-BF8E55B6B05E}">
      <dgm:prSet/>
      <dgm:spPr/>
      <dgm:t>
        <a:bodyPr/>
        <a:lstStyle/>
        <a:p>
          <a:r>
            <a:rPr lang="en-US" smtClean="0"/>
            <a:t>IoT has a lot to offer to the different industrial and commercial sectors. With the aid of machine learning, it can provide break-through solutions for a smart energy management system, smart home security, smart retail shops, predictive equipment maintenance in industries, intelligent traffic routing, etc.</a:t>
          </a:r>
          <a:endParaRPr lang="en-US"/>
        </a:p>
      </dgm:t>
    </dgm:pt>
    <dgm:pt modelId="{ABA2B8BB-E291-486A-BA69-D454E0F63ABC}" type="parTrans" cxnId="{7D2C7007-4CE4-4A46-AB4B-72981371FB18}">
      <dgm:prSet/>
      <dgm:spPr/>
      <dgm:t>
        <a:bodyPr/>
        <a:lstStyle/>
        <a:p>
          <a:endParaRPr lang="en-US"/>
        </a:p>
      </dgm:t>
    </dgm:pt>
    <dgm:pt modelId="{511A5BF8-98B0-4699-BD75-288285EE980D}" type="sibTrans" cxnId="{7D2C7007-4CE4-4A46-AB4B-72981371FB18}">
      <dgm:prSet/>
      <dgm:spPr/>
      <dgm:t>
        <a:bodyPr/>
        <a:lstStyle/>
        <a:p>
          <a:endParaRPr lang="en-US"/>
        </a:p>
      </dgm:t>
    </dgm:pt>
    <dgm:pt modelId="{CA389C11-A838-410C-B30D-300154A727FE}" type="pres">
      <dgm:prSet presAssocID="{25C7EEE0-4047-4A9F-BA73-0C7F474FBB23}" presName="vert0" presStyleCnt="0">
        <dgm:presLayoutVars>
          <dgm:dir/>
          <dgm:animOne val="branch"/>
          <dgm:animLvl val="lvl"/>
        </dgm:presLayoutVars>
      </dgm:prSet>
      <dgm:spPr/>
      <dgm:t>
        <a:bodyPr/>
        <a:lstStyle/>
        <a:p>
          <a:endParaRPr lang="en-US"/>
        </a:p>
      </dgm:t>
    </dgm:pt>
    <dgm:pt modelId="{8F1B2E5A-CC8A-4887-8772-55E9FFAB24BE}" type="pres">
      <dgm:prSet presAssocID="{5CD214D2-CA69-4BE2-BE4F-BF8E55B6B05E}" presName="thickLine" presStyleLbl="alignNode1" presStyleIdx="0" presStyleCnt="1"/>
      <dgm:spPr/>
    </dgm:pt>
    <dgm:pt modelId="{25DB6117-33BC-4AE2-A79C-7676DDEBCB39}" type="pres">
      <dgm:prSet presAssocID="{5CD214D2-CA69-4BE2-BE4F-BF8E55B6B05E}" presName="horz1" presStyleCnt="0"/>
      <dgm:spPr/>
    </dgm:pt>
    <dgm:pt modelId="{834C6E02-7B9C-495A-AB49-67D663548772}" type="pres">
      <dgm:prSet presAssocID="{5CD214D2-CA69-4BE2-BE4F-BF8E55B6B05E}" presName="tx1" presStyleLbl="revTx" presStyleIdx="0" presStyleCnt="1"/>
      <dgm:spPr/>
      <dgm:t>
        <a:bodyPr/>
        <a:lstStyle/>
        <a:p>
          <a:endParaRPr lang="en-US"/>
        </a:p>
      </dgm:t>
    </dgm:pt>
    <dgm:pt modelId="{1F7C731A-CA73-4A13-A6B7-D3EA96AF5E72}" type="pres">
      <dgm:prSet presAssocID="{5CD214D2-CA69-4BE2-BE4F-BF8E55B6B05E}" presName="vert1" presStyleCnt="0"/>
      <dgm:spPr/>
    </dgm:pt>
  </dgm:ptLst>
  <dgm:cxnLst>
    <dgm:cxn modelId="{B48DA6B9-1FC6-45A8-8A4C-BBE810F7EF82}" type="presOf" srcId="{25C7EEE0-4047-4A9F-BA73-0C7F474FBB23}" destId="{CA389C11-A838-410C-B30D-300154A727FE}" srcOrd="0" destOrd="0" presId="urn:microsoft.com/office/officeart/2008/layout/LinedList"/>
    <dgm:cxn modelId="{CD414B9E-A61B-410C-B0F1-CD47762FF649}" type="presOf" srcId="{5CD214D2-CA69-4BE2-BE4F-BF8E55B6B05E}" destId="{834C6E02-7B9C-495A-AB49-67D663548772}" srcOrd="0" destOrd="0" presId="urn:microsoft.com/office/officeart/2008/layout/LinedList"/>
    <dgm:cxn modelId="{7D2C7007-4CE4-4A46-AB4B-72981371FB18}" srcId="{25C7EEE0-4047-4A9F-BA73-0C7F474FBB23}" destId="{5CD214D2-CA69-4BE2-BE4F-BF8E55B6B05E}" srcOrd="0" destOrd="0" parTransId="{ABA2B8BB-E291-486A-BA69-D454E0F63ABC}" sibTransId="{511A5BF8-98B0-4699-BD75-288285EE980D}"/>
    <dgm:cxn modelId="{8D427FA5-9303-4F3F-96EF-73347631E98C}" type="presParOf" srcId="{CA389C11-A838-410C-B30D-300154A727FE}" destId="{8F1B2E5A-CC8A-4887-8772-55E9FFAB24BE}" srcOrd="0" destOrd="0" presId="urn:microsoft.com/office/officeart/2008/layout/LinedList"/>
    <dgm:cxn modelId="{5AB8CA89-E739-4F94-BE04-9F97FB4726D1}" type="presParOf" srcId="{CA389C11-A838-410C-B30D-300154A727FE}" destId="{25DB6117-33BC-4AE2-A79C-7676DDEBCB39}" srcOrd="1" destOrd="0" presId="urn:microsoft.com/office/officeart/2008/layout/LinedList"/>
    <dgm:cxn modelId="{00117DF7-6059-462A-9948-4A0D1CCB43D1}" type="presParOf" srcId="{25DB6117-33BC-4AE2-A79C-7676DDEBCB39}" destId="{834C6E02-7B9C-495A-AB49-67D663548772}" srcOrd="0" destOrd="0" presId="urn:microsoft.com/office/officeart/2008/layout/LinedList"/>
    <dgm:cxn modelId="{8DBD55BD-4858-40D7-91B2-095F2C2ADB44}" type="presParOf" srcId="{25DB6117-33BC-4AE2-A79C-7676DDEBCB39}" destId="{1F7C731A-CA73-4A13-A6B7-D3EA96AF5E72}" srcOrd="1" destOrd="0" presId="urn:microsoft.com/office/officeart/2008/layout/LinedLis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3D81E52-23EB-4BB5-9CD2-5D774515F89E}">
      <dsp:nvSpPr>
        <dsp:cNvPr id="0" name=""/>
        <dsp:cNvSpPr/>
      </dsp:nvSpPr>
      <dsp:spPr>
        <a:xfrm>
          <a:off x="0" y="0"/>
          <a:ext cx="9906000" cy="0"/>
        </a:xfrm>
        <a:prstGeom prst="line">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w="9525" cap="flat" cmpd="sng" algn="ctr">
          <a:solidFill>
            <a:schemeClr val="accent5">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208F9444-AA2E-49DD-9CEC-97897928A9C9}">
      <dsp:nvSpPr>
        <dsp:cNvPr id="0" name=""/>
        <dsp:cNvSpPr/>
      </dsp:nvSpPr>
      <dsp:spPr>
        <a:xfrm>
          <a:off x="0" y="0"/>
          <a:ext cx="9906000" cy="1647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en-IN" sz="2800" kern="1200" dirty="0" smtClean="0"/>
            <a:t>Internet of things concept works with almost every machine. But when this is all about our home appliances, </a:t>
          </a:r>
          <a:r>
            <a:rPr lang="en-IN" sz="2800" kern="1200" dirty="0" err="1" smtClean="0"/>
            <a:t>IoT</a:t>
          </a:r>
          <a:r>
            <a:rPr lang="en-IN" sz="2800" kern="1200" dirty="0" smtClean="0"/>
            <a:t> proposes a smart, automated system. Using </a:t>
          </a:r>
          <a:r>
            <a:rPr lang="en-IN" sz="2800" kern="1200" dirty="0" err="1" smtClean="0"/>
            <a:t>IoT</a:t>
          </a:r>
          <a:r>
            <a:rPr lang="en-IN" sz="2800" kern="1200" dirty="0" smtClean="0"/>
            <a:t> based automation system users can control home stuff anywhere from the world.</a:t>
          </a:r>
          <a:endParaRPr lang="en-US" sz="2800" kern="1200" dirty="0"/>
        </a:p>
      </dsp:txBody>
      <dsp:txXfrm>
        <a:off x="0" y="0"/>
        <a:ext cx="9906000" cy="1647930"/>
      </dsp:txXfrm>
    </dsp:sp>
    <dsp:sp modelId="{32B57A49-DC89-4EFE-BA40-2270366AD47D}">
      <dsp:nvSpPr>
        <dsp:cNvPr id="0" name=""/>
        <dsp:cNvSpPr/>
      </dsp:nvSpPr>
      <dsp:spPr>
        <a:xfrm>
          <a:off x="0" y="1647930"/>
          <a:ext cx="9906000" cy="0"/>
        </a:xfrm>
        <a:prstGeom prst="line">
          <a:avLst/>
        </a:prstGeom>
        <a:gradFill rotWithShape="0">
          <a:gsLst>
            <a:gs pos="0">
              <a:schemeClr val="accent5">
                <a:hueOff val="4261045"/>
                <a:satOff val="-28207"/>
                <a:lumOff val="-4902"/>
                <a:alphaOff val="0"/>
                <a:tint val="94000"/>
                <a:satMod val="105000"/>
                <a:lumMod val="102000"/>
              </a:schemeClr>
            </a:gs>
            <a:gs pos="100000">
              <a:schemeClr val="accent5">
                <a:hueOff val="4261045"/>
                <a:satOff val="-28207"/>
                <a:lumOff val="-4902"/>
                <a:alphaOff val="0"/>
                <a:shade val="74000"/>
                <a:satMod val="128000"/>
                <a:lumMod val="100000"/>
              </a:schemeClr>
            </a:gs>
          </a:gsLst>
          <a:lin ang="5400000" scaled="0"/>
        </a:gradFill>
        <a:ln w="9525" cap="flat" cmpd="sng" algn="ctr">
          <a:solidFill>
            <a:schemeClr val="accent5">
              <a:hueOff val="4261045"/>
              <a:satOff val="-28207"/>
              <a:lumOff val="-4902"/>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DB188769-A23A-4910-87E7-DFA2D3C66AE1}">
      <dsp:nvSpPr>
        <dsp:cNvPr id="0" name=""/>
        <dsp:cNvSpPr/>
      </dsp:nvSpPr>
      <dsp:spPr>
        <a:xfrm>
          <a:off x="0" y="1647930"/>
          <a:ext cx="9906000" cy="1647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en-IN" sz="2800" kern="1200" smtClean="0"/>
            <a:t>In this project, we are talking about a touch-based home automation system based on microcontroller. It contains WIFI, inbuilt touch sensing input pins, which makes it helpful to make IoT based projects like this.</a:t>
          </a:r>
          <a:endParaRPr lang="en-US" sz="2800" kern="1200"/>
        </a:p>
      </dsp:txBody>
      <dsp:txXfrm>
        <a:off x="0" y="1647930"/>
        <a:ext cx="9906000" cy="1647930"/>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87F08ED-D5CC-4A7A-911C-1C48A4945CE5}">
      <dsp:nvSpPr>
        <dsp:cNvPr id="0" name=""/>
        <dsp:cNvSpPr/>
      </dsp:nvSpPr>
      <dsp:spPr>
        <a:xfrm>
          <a:off x="0" y="0"/>
          <a:ext cx="9906000" cy="0"/>
        </a:xfrm>
        <a:prstGeom prst="line">
          <a:avLst/>
        </a:prstGeom>
        <a:gradFill rotWithShape="0">
          <a:gsLst>
            <a:gs pos="0">
              <a:schemeClr val="accent1">
                <a:hueOff val="0"/>
                <a:satOff val="0"/>
                <a:lumOff val="0"/>
                <a:alphaOff val="0"/>
                <a:tint val="94000"/>
                <a:satMod val="105000"/>
                <a:lumMod val="102000"/>
              </a:schemeClr>
            </a:gs>
            <a:gs pos="100000">
              <a:schemeClr val="accent1">
                <a:hueOff val="0"/>
                <a:satOff val="0"/>
                <a:lumOff val="0"/>
                <a:alphaOff val="0"/>
                <a:shade val="74000"/>
                <a:satMod val="128000"/>
                <a:lumMod val="100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C9286171-AAC7-4B01-BAB4-6F5BD8F68F1F}">
      <dsp:nvSpPr>
        <dsp:cNvPr id="0" name=""/>
        <dsp:cNvSpPr/>
      </dsp:nvSpPr>
      <dsp:spPr>
        <a:xfrm>
          <a:off x="0" y="0"/>
          <a:ext cx="9906000" cy="1571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Home automation is perhaps the most talked of </a:t>
          </a:r>
          <a:r>
            <a:rPr lang="en-US" sz="2400" kern="1200" dirty="0" err="1" smtClean="0"/>
            <a:t>IoT</a:t>
          </a:r>
          <a:r>
            <a:rPr lang="en-US" sz="2400" kern="1200" dirty="0" smtClean="0"/>
            <a:t> projects. </a:t>
          </a:r>
          <a:r>
            <a:rPr lang="en-US" sz="2400" kern="1200" dirty="0" err="1" smtClean="0"/>
            <a:t>IoT</a:t>
          </a:r>
          <a:r>
            <a:rPr lang="en-US" sz="2400" kern="1200" dirty="0" smtClean="0"/>
            <a:t>-based home automation project aims to automate the functioning of household appliances and objects over the Internet. All the household objects that are connected over the </a:t>
          </a:r>
          <a:r>
            <a:rPr lang="en-US" sz="2400" kern="1200" dirty="0" err="1" smtClean="0"/>
            <a:t>IoT</a:t>
          </a:r>
          <a:r>
            <a:rPr lang="en-US" sz="2400" kern="1200" dirty="0" smtClean="0"/>
            <a:t> network can be controlled and operated through your smart phone.</a:t>
          </a:r>
          <a:endParaRPr lang="en-US" sz="2400" kern="1200" dirty="0"/>
        </a:p>
      </dsp:txBody>
      <dsp:txXfrm>
        <a:off x="0" y="0"/>
        <a:ext cx="9906000" cy="1571360"/>
      </dsp:txXfrm>
    </dsp:sp>
    <dsp:sp modelId="{17037D77-68C9-42C9-83E3-2CF8A1B24364}">
      <dsp:nvSpPr>
        <dsp:cNvPr id="0" name=""/>
        <dsp:cNvSpPr/>
      </dsp:nvSpPr>
      <dsp:spPr>
        <a:xfrm>
          <a:off x="0" y="1571360"/>
          <a:ext cx="9906000" cy="0"/>
        </a:xfrm>
        <a:prstGeom prst="line">
          <a:avLst/>
        </a:prstGeom>
        <a:gradFill rotWithShape="0">
          <a:gsLst>
            <a:gs pos="0">
              <a:schemeClr val="accent1">
                <a:hueOff val="0"/>
                <a:satOff val="0"/>
                <a:lumOff val="0"/>
                <a:alphaOff val="0"/>
                <a:tint val="94000"/>
                <a:satMod val="105000"/>
                <a:lumMod val="102000"/>
              </a:schemeClr>
            </a:gs>
            <a:gs pos="100000">
              <a:schemeClr val="accent1">
                <a:hueOff val="0"/>
                <a:satOff val="0"/>
                <a:lumOff val="0"/>
                <a:alphaOff val="0"/>
                <a:shade val="74000"/>
                <a:satMod val="128000"/>
                <a:lumMod val="100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32D8E26E-DC84-4C0C-8272-6A51E5FCD83C}">
      <dsp:nvSpPr>
        <dsp:cNvPr id="0" name=""/>
        <dsp:cNvSpPr/>
      </dsp:nvSpPr>
      <dsp:spPr>
        <a:xfrm>
          <a:off x="0" y="1571360"/>
          <a:ext cx="9906000" cy="1571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smtClean="0"/>
            <a:t>This is not only convenient but also gives more power to the user to control and manage household appliances from any location in the world.</a:t>
          </a:r>
          <a:endParaRPr lang="en-US" sz="2400" kern="1200"/>
        </a:p>
      </dsp:txBody>
      <dsp:txXfrm>
        <a:off x="0" y="1571360"/>
        <a:ext cx="9906000" cy="1571360"/>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138207E3-BF08-43F0-A320-F2B519A391FB}">
      <dsp:nvSpPr>
        <dsp:cNvPr id="0" name=""/>
        <dsp:cNvSpPr/>
      </dsp:nvSpPr>
      <dsp:spPr>
        <a:xfrm>
          <a:off x="704254" y="1146"/>
          <a:ext cx="2655465" cy="1593279"/>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ESP8266 </a:t>
          </a:r>
          <a:r>
            <a:rPr lang="en-US" sz="2200" kern="1200" dirty="0" err="1" smtClean="0"/>
            <a:t>NodeMCU</a:t>
          </a:r>
          <a:r>
            <a:rPr lang="en-US" sz="2200" kern="1200" dirty="0" smtClean="0"/>
            <a:t> </a:t>
          </a:r>
          <a:endParaRPr lang="en-US" sz="2200" kern="1200" dirty="0"/>
        </a:p>
      </dsp:txBody>
      <dsp:txXfrm>
        <a:off x="704254" y="1146"/>
        <a:ext cx="2655465" cy="1593279"/>
      </dsp:txXfrm>
    </dsp:sp>
    <dsp:sp modelId="{AD19FF48-076A-4025-9AA4-776E885EB5E9}">
      <dsp:nvSpPr>
        <dsp:cNvPr id="0" name=""/>
        <dsp:cNvSpPr/>
      </dsp:nvSpPr>
      <dsp:spPr>
        <a:xfrm>
          <a:off x="3625266" y="1146"/>
          <a:ext cx="2655465" cy="1593279"/>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USB Type C cable to </a:t>
          </a:r>
          <a:r>
            <a:rPr lang="en-US" sz="2200" kern="1200" smtClean="0"/>
            <a:t>program ESP8266 </a:t>
          </a:r>
          <a:r>
            <a:rPr lang="en-US" sz="2200" kern="1200" dirty="0" smtClean="0"/>
            <a:t>from a laptop or PC.</a:t>
          </a:r>
          <a:r>
            <a:rPr lang="en-US" sz="2200" b="1" i="0" kern="1200" dirty="0" smtClean="0"/>
            <a:t> </a:t>
          </a:r>
          <a:endParaRPr lang="en-US" sz="2200" kern="1200" dirty="0"/>
        </a:p>
      </dsp:txBody>
      <dsp:txXfrm>
        <a:off x="3625266" y="1146"/>
        <a:ext cx="2655465" cy="1593279"/>
      </dsp:txXfrm>
    </dsp:sp>
    <dsp:sp modelId="{75C40470-A0CB-4EF3-9267-DBE8F8CB246B}">
      <dsp:nvSpPr>
        <dsp:cNvPr id="0" name=""/>
        <dsp:cNvSpPr/>
      </dsp:nvSpPr>
      <dsp:spPr>
        <a:xfrm>
          <a:off x="6546278" y="1146"/>
          <a:ext cx="2655465" cy="1593279"/>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LED with Resistor (1K) – To test the touch</a:t>
          </a:r>
          <a:endParaRPr lang="en-US" sz="2200" kern="1200" dirty="0"/>
        </a:p>
      </dsp:txBody>
      <dsp:txXfrm>
        <a:off x="6546278" y="1146"/>
        <a:ext cx="2655465" cy="1593279"/>
      </dsp:txXfrm>
    </dsp:sp>
    <dsp:sp modelId="{A8EA1E3B-8A13-4158-B792-7E3FC0B85143}">
      <dsp:nvSpPr>
        <dsp:cNvPr id="0" name=""/>
        <dsp:cNvSpPr/>
      </dsp:nvSpPr>
      <dsp:spPr>
        <a:xfrm>
          <a:off x="2164760" y="1859972"/>
          <a:ext cx="2655465" cy="1593279"/>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Breadboard – To place the components</a:t>
          </a:r>
          <a:endParaRPr lang="en-US" sz="2200" kern="1200" dirty="0"/>
        </a:p>
      </dsp:txBody>
      <dsp:txXfrm>
        <a:off x="2164760" y="1859972"/>
        <a:ext cx="2655465" cy="1593279"/>
      </dsp:txXfrm>
    </dsp:sp>
    <dsp:sp modelId="{A4A9EAEC-75A7-4923-9ECE-6FFE1A8FD7D5}">
      <dsp:nvSpPr>
        <dsp:cNvPr id="0" name=""/>
        <dsp:cNvSpPr/>
      </dsp:nvSpPr>
      <dsp:spPr>
        <a:xfrm>
          <a:off x="5085772" y="1859972"/>
          <a:ext cx="2655465" cy="1593279"/>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Any metal plate to sense touch. You can even use </a:t>
          </a:r>
          <a:r>
            <a:rPr lang="en-US" sz="2200" kern="1200" dirty="0" err="1" smtClean="0"/>
            <a:t>Alluminium</a:t>
          </a:r>
          <a:r>
            <a:rPr lang="en-US" sz="2200" kern="1200" dirty="0" smtClean="0"/>
            <a:t> foil by connecting a wire to it.</a:t>
          </a:r>
          <a:endParaRPr lang="en-US" sz="2200" kern="1200" dirty="0"/>
        </a:p>
      </dsp:txBody>
      <dsp:txXfrm>
        <a:off x="5085772" y="1859972"/>
        <a:ext cx="2655465" cy="1593279"/>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D2A28D3A-96A3-4790-94AB-62E51603A78A}">
      <dsp:nvSpPr>
        <dsp:cNvPr id="0" name=""/>
        <dsp:cNvSpPr/>
      </dsp:nvSpPr>
      <dsp:spPr>
        <a:xfrm>
          <a:off x="0" y="3130"/>
          <a:ext cx="5751237"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D2A8BB4-9E9D-4206-BF02-A808BEBD466E}">
      <dsp:nvSpPr>
        <dsp:cNvPr id="0" name=""/>
        <dsp:cNvSpPr/>
      </dsp:nvSpPr>
      <dsp:spPr>
        <a:xfrm>
          <a:off x="0" y="3130"/>
          <a:ext cx="5751237" cy="13652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b="0" i="0" kern="1200" dirty="0" smtClean="0"/>
            <a:t>https://www.cisin.com/coffee-break/Enterprise/what-are-some-interesting-project-ideas-that-combine-machine-learning-with-iot.html</a:t>
          </a:r>
          <a:endParaRPr lang="en-US" sz="2400" kern="1200" dirty="0"/>
        </a:p>
      </dsp:txBody>
      <dsp:txXfrm>
        <a:off x="0" y="3130"/>
        <a:ext cx="5751237" cy="1365241"/>
      </dsp:txXfrm>
    </dsp:sp>
    <dsp:sp modelId="{B3E99444-E57D-4992-BC90-E295127DC14B}">
      <dsp:nvSpPr>
        <dsp:cNvPr id="0" name=""/>
        <dsp:cNvSpPr/>
      </dsp:nvSpPr>
      <dsp:spPr>
        <a:xfrm>
          <a:off x="0" y="1368372"/>
          <a:ext cx="5751237"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B345F55-1481-46CD-8587-E87D75568E9C}">
      <dsp:nvSpPr>
        <dsp:cNvPr id="0" name=""/>
        <dsp:cNvSpPr/>
      </dsp:nvSpPr>
      <dsp:spPr>
        <a:xfrm>
          <a:off x="0" y="1368372"/>
          <a:ext cx="5751237" cy="13207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dirty="0" smtClean="0"/>
            <a:t>http://oaji.net/articles/2017/1992-1517569453.pdf</a:t>
          </a:r>
        </a:p>
        <a:p>
          <a:pPr lvl="0" algn="l" defTabSz="800100">
            <a:lnSpc>
              <a:spcPct val="90000"/>
            </a:lnSpc>
            <a:spcBef>
              <a:spcPct val="0"/>
            </a:spcBef>
            <a:spcAft>
              <a:spcPct val="35000"/>
            </a:spcAft>
          </a:pPr>
          <a:r>
            <a:rPr lang="en-US" sz="1800" kern="1200" dirty="0" smtClean="0"/>
            <a:t>https://www.irjet.net/archives/V2/i3/Irjet-v2i3317.pdf</a:t>
          </a:r>
        </a:p>
        <a:p>
          <a:pPr lvl="0" algn="l" defTabSz="800100">
            <a:lnSpc>
              <a:spcPct val="90000"/>
            </a:lnSpc>
            <a:spcBef>
              <a:spcPct val="0"/>
            </a:spcBef>
            <a:spcAft>
              <a:spcPct val="35000"/>
            </a:spcAft>
          </a:pPr>
          <a:r>
            <a:rPr lang="en-US" sz="1800" kern="1200" dirty="0" smtClean="0"/>
            <a:t>https://www.researchgate.net/publication/321835804_Home_Automation_Using_IOT</a:t>
          </a:r>
          <a:endParaRPr lang="en-US" sz="1800" kern="1200" dirty="0"/>
        </a:p>
      </dsp:txBody>
      <dsp:txXfrm>
        <a:off x="0" y="1368372"/>
        <a:ext cx="5751237" cy="1320748"/>
      </dsp:txXfrm>
    </dsp:sp>
    <dsp:sp modelId="{5492EA1F-CF07-4773-94BE-17E1E93E164D}">
      <dsp:nvSpPr>
        <dsp:cNvPr id="0" name=""/>
        <dsp:cNvSpPr/>
      </dsp:nvSpPr>
      <dsp:spPr>
        <a:xfrm>
          <a:off x="0" y="2689120"/>
          <a:ext cx="5751237"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B9052C3-CFD8-4F36-98D5-741B0FD13D89}">
      <dsp:nvSpPr>
        <dsp:cNvPr id="0" name=""/>
        <dsp:cNvSpPr/>
      </dsp:nvSpPr>
      <dsp:spPr>
        <a:xfrm>
          <a:off x="0" y="2688710"/>
          <a:ext cx="5751237" cy="681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t>https://www.upgrad.com/blog/iot-project-ideas-topics-for-beginners/</a:t>
          </a:r>
          <a:endParaRPr lang="en-US" sz="2000" kern="1200" dirty="0"/>
        </a:p>
      </dsp:txBody>
      <dsp:txXfrm>
        <a:off x="0" y="2688710"/>
        <a:ext cx="5751237" cy="681514"/>
      </dsp:txXfrm>
    </dsp:sp>
    <dsp:sp modelId="{2DF08FDB-EF0F-496F-B861-7F7825E3164F}">
      <dsp:nvSpPr>
        <dsp:cNvPr id="0" name=""/>
        <dsp:cNvSpPr/>
      </dsp:nvSpPr>
      <dsp:spPr>
        <a:xfrm>
          <a:off x="0" y="3370634"/>
          <a:ext cx="5751237"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DF6E348-058D-4E8C-B89D-9062D3FA8449}">
      <dsp:nvSpPr>
        <dsp:cNvPr id="0" name=""/>
        <dsp:cNvSpPr/>
      </dsp:nvSpPr>
      <dsp:spPr>
        <a:xfrm>
          <a:off x="0" y="3370634"/>
          <a:ext cx="5751237" cy="13652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lvl="0" algn="l" defTabSz="1022350">
            <a:lnSpc>
              <a:spcPct val="90000"/>
            </a:lnSpc>
            <a:spcBef>
              <a:spcPct val="0"/>
            </a:spcBef>
            <a:spcAft>
              <a:spcPct val="35000"/>
            </a:spcAft>
          </a:pPr>
          <a:r>
            <a:rPr lang="en-US" sz="2300" kern="1200" dirty="0" smtClean="0"/>
            <a:t>https://en.wikipedia.org/wiki/ESP8266</a:t>
          </a:r>
        </a:p>
        <a:p>
          <a:pPr lvl="0" algn="l" defTabSz="1022350">
            <a:lnSpc>
              <a:spcPct val="90000"/>
            </a:lnSpc>
            <a:spcBef>
              <a:spcPct val="0"/>
            </a:spcBef>
            <a:spcAft>
              <a:spcPct val="35000"/>
            </a:spcAft>
          </a:pPr>
          <a:r>
            <a:rPr lang="en-US" sz="2300" kern="1200" dirty="0" smtClean="0"/>
            <a:t>https://www.arduino.cc/en/ArduinoCertified/IntelGalileo</a:t>
          </a:r>
          <a:endParaRPr lang="en-US" sz="2300" kern="1200" dirty="0"/>
        </a:p>
      </dsp:txBody>
      <dsp:txXfrm>
        <a:off x="0" y="3370634"/>
        <a:ext cx="5751237" cy="1365241"/>
      </dsp:txXfrm>
    </dsp:sp>
  </dsp:spTree>
</dsp:drawing>
</file>

<file path=ppt/diagrams/drawing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8F1B2E5A-CC8A-4887-8772-55E9FFAB24BE}">
      <dsp:nvSpPr>
        <dsp:cNvPr id="0" name=""/>
        <dsp:cNvSpPr/>
      </dsp:nvSpPr>
      <dsp:spPr>
        <a:xfrm>
          <a:off x="0" y="0"/>
          <a:ext cx="5751237"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4C6E02-7B9C-495A-AB49-67D663548772}">
      <dsp:nvSpPr>
        <dsp:cNvPr id="0" name=""/>
        <dsp:cNvSpPr/>
      </dsp:nvSpPr>
      <dsp:spPr>
        <a:xfrm>
          <a:off x="0" y="0"/>
          <a:ext cx="5751237" cy="45256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lvl="0" algn="l" defTabSz="1422400">
            <a:lnSpc>
              <a:spcPct val="90000"/>
            </a:lnSpc>
            <a:spcBef>
              <a:spcPct val="0"/>
            </a:spcBef>
            <a:spcAft>
              <a:spcPct val="35000"/>
            </a:spcAft>
          </a:pPr>
          <a:r>
            <a:rPr lang="en-US" sz="3200" kern="1200" smtClean="0"/>
            <a:t>IoT has a lot to offer to the different industrial and commercial sectors. With the aid of machine learning, it can provide break-through solutions for a smart energy management system, smart home security, smart retail shops, predictive equipment maintenance in industries, intelligent traffic routing, etc.</a:t>
          </a:r>
          <a:endParaRPr lang="en-US" sz="3200" kern="1200"/>
        </a:p>
      </dsp:txBody>
      <dsp:txXfrm>
        <a:off x="0" y="0"/>
        <a:ext cx="5751237" cy="452564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1">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pPr/>
              <a:t>5/21/2021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5/21/2021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pn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 name="Picture 2">
            <a:extLst>
              <a:ext uri="{FF2B5EF4-FFF2-40B4-BE49-F238E27FC236}">
                <a16:creationId xmlns="" xmlns:a16="http://schemas.microsoft.com/office/drawing/2014/main" id="{EA8ADA9F-99E3-4964-8962-1118D1439FBA}"/>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30000"/>
            <a:extLst>
              <a:ext uri="{28A0092B-C50C-407E-A947-70E740481C1C}">
                <a14:useLocalDpi xmlns=""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6" name="Group 15">
            <a:extLst>
              <a:ext uri="{FF2B5EF4-FFF2-40B4-BE49-F238E27FC236}">
                <a16:creationId xmlns="" xmlns:a16="http://schemas.microsoft.com/office/drawing/2014/main" id="{366C3164-AA9F-47E3-913A-4F002BC00F6E}"/>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4288" y="0"/>
            <a:ext cx="12053888" cy="6858001"/>
            <a:chOff x="-14288" y="0"/>
            <a:chExt cx="12053888" cy="6858001"/>
          </a:xfrm>
        </p:grpSpPr>
        <p:grpSp>
          <p:nvGrpSpPr>
            <p:cNvPr id="17" name="Group 16">
              <a:extLst>
                <a:ext uri="{FF2B5EF4-FFF2-40B4-BE49-F238E27FC236}">
                  <a16:creationId xmlns="" xmlns:a16="http://schemas.microsoft.com/office/drawing/2014/main" id="{23FFBAC2-26D2-48B6-B2AA-34AEA0E79E28}"/>
                </a:ext>
                <a:ext uri="{C183D7F6-B498-43B3-948B-1728B52AA6E4}">
                  <adec:decorative xmlns="" xmlns:adec="http://schemas.microsoft.com/office/drawing/2017/decorative" val="1"/>
                </a:ext>
              </a:extLst>
            </p:cNvPr>
            <p:cNvGrpSpPr/>
            <p:nvPr>
              <p:extLst>
                <p:ext uri="{386F3935-93C4-4BCD-93E2-E3B085C9AB24}">
                  <p16:designElem xmlns=""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9" name="Rectangle 5">
                <a:extLst>
                  <a:ext uri="{FF2B5EF4-FFF2-40B4-BE49-F238E27FC236}">
                    <a16:creationId xmlns="" xmlns:a16="http://schemas.microsoft.com/office/drawing/2014/main" id="{9B164BCB-27D3-4B8C-AC13-0A6F461082B7}"/>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30" name="Freeform 6">
                <a:extLst>
                  <a:ext uri="{FF2B5EF4-FFF2-40B4-BE49-F238E27FC236}">
                    <a16:creationId xmlns="" xmlns:a16="http://schemas.microsoft.com/office/drawing/2014/main" id="{10B247BE-F4A2-4259-9B20-FB9A555D280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7">
                <a:extLst>
                  <a:ext uri="{FF2B5EF4-FFF2-40B4-BE49-F238E27FC236}">
                    <a16:creationId xmlns="" xmlns:a16="http://schemas.microsoft.com/office/drawing/2014/main" id="{39322C5A-DB6D-4B28-8C1C-1B1E8967891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8">
                <a:extLst>
                  <a:ext uri="{FF2B5EF4-FFF2-40B4-BE49-F238E27FC236}">
                    <a16:creationId xmlns="" xmlns:a16="http://schemas.microsoft.com/office/drawing/2014/main" id="{67009B08-E345-4516-96EC-ED0AB1F30BA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9">
                <a:extLst>
                  <a:ext uri="{FF2B5EF4-FFF2-40B4-BE49-F238E27FC236}">
                    <a16:creationId xmlns="" xmlns:a16="http://schemas.microsoft.com/office/drawing/2014/main" id="{DFE2793C-165C-4635-A26E-C569C8E0C53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0">
                <a:extLst>
                  <a:ext uri="{FF2B5EF4-FFF2-40B4-BE49-F238E27FC236}">
                    <a16:creationId xmlns="" xmlns:a16="http://schemas.microsoft.com/office/drawing/2014/main" id="{ECDFEF2C-7B0A-41A1-BB61-C92CB3E3A77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1">
                <a:extLst>
                  <a:ext uri="{FF2B5EF4-FFF2-40B4-BE49-F238E27FC236}">
                    <a16:creationId xmlns="" xmlns:a16="http://schemas.microsoft.com/office/drawing/2014/main" id="{0012A396-1946-4B40-AA39-0790157CE93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2">
                <a:extLst>
                  <a:ext uri="{FF2B5EF4-FFF2-40B4-BE49-F238E27FC236}">
                    <a16:creationId xmlns="" xmlns:a16="http://schemas.microsoft.com/office/drawing/2014/main" id="{CD6C6024-F73D-4991-97B9-BE53FF24E31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3">
                <a:extLst>
                  <a:ext uri="{FF2B5EF4-FFF2-40B4-BE49-F238E27FC236}">
                    <a16:creationId xmlns="" xmlns:a16="http://schemas.microsoft.com/office/drawing/2014/main" id="{5977EDD1-3D10-43FA-B800-7A7C8112B77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14">
                <a:extLst>
                  <a:ext uri="{FF2B5EF4-FFF2-40B4-BE49-F238E27FC236}">
                    <a16:creationId xmlns="" xmlns:a16="http://schemas.microsoft.com/office/drawing/2014/main" id="{D37988CF-9FC6-48F5-82F8-D2EB0178A3B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9" name="Freeform 15">
                <a:extLst>
                  <a:ext uri="{FF2B5EF4-FFF2-40B4-BE49-F238E27FC236}">
                    <a16:creationId xmlns="" xmlns:a16="http://schemas.microsoft.com/office/drawing/2014/main" id="{EC5BB05B-491C-414A-91C3-B1CAB785A84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Line 16">
                <a:extLst>
                  <a:ext uri="{FF2B5EF4-FFF2-40B4-BE49-F238E27FC236}">
                    <a16:creationId xmlns="" xmlns:a16="http://schemas.microsoft.com/office/drawing/2014/main" id="{F3180CB6-F8D2-4596-B6CB-F9CEF5D3894E}"/>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41" name="Freeform 17">
                <a:extLst>
                  <a:ext uri="{FF2B5EF4-FFF2-40B4-BE49-F238E27FC236}">
                    <a16:creationId xmlns="" xmlns:a16="http://schemas.microsoft.com/office/drawing/2014/main" id="{DF338DD3-80F8-4F68-AC7C-361ABF2A9BF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18">
                <a:extLst>
                  <a:ext uri="{FF2B5EF4-FFF2-40B4-BE49-F238E27FC236}">
                    <a16:creationId xmlns="" xmlns:a16="http://schemas.microsoft.com/office/drawing/2014/main" id="{9666E4DB-B855-4A4E-BB50-1880738C11D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Freeform 19">
                <a:extLst>
                  <a:ext uri="{FF2B5EF4-FFF2-40B4-BE49-F238E27FC236}">
                    <a16:creationId xmlns="" xmlns:a16="http://schemas.microsoft.com/office/drawing/2014/main" id="{F570FD9C-B435-4EF1-962C-621F1261AA5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20">
                <a:extLst>
                  <a:ext uri="{FF2B5EF4-FFF2-40B4-BE49-F238E27FC236}">
                    <a16:creationId xmlns="" xmlns:a16="http://schemas.microsoft.com/office/drawing/2014/main" id="{E236AF0B-3BDC-43C3-8FFC-2A94121E946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Rectangle 21">
                <a:extLst>
                  <a:ext uri="{FF2B5EF4-FFF2-40B4-BE49-F238E27FC236}">
                    <a16:creationId xmlns="" xmlns:a16="http://schemas.microsoft.com/office/drawing/2014/main" id="{3BA2C208-5097-4497-AA2C-ADDDAB48B6A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6" name="Freeform 22">
                <a:extLst>
                  <a:ext uri="{FF2B5EF4-FFF2-40B4-BE49-F238E27FC236}">
                    <a16:creationId xmlns="" xmlns:a16="http://schemas.microsoft.com/office/drawing/2014/main" id="{6A45DD96-8D07-43CA-B036-6FDA880A17B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3">
                <a:extLst>
                  <a:ext uri="{FF2B5EF4-FFF2-40B4-BE49-F238E27FC236}">
                    <a16:creationId xmlns="" xmlns:a16="http://schemas.microsoft.com/office/drawing/2014/main" id="{AF7F7CBB-E154-4CD5-9ED0-D5DDC1DFEAE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4">
                <a:extLst>
                  <a:ext uri="{FF2B5EF4-FFF2-40B4-BE49-F238E27FC236}">
                    <a16:creationId xmlns="" xmlns:a16="http://schemas.microsoft.com/office/drawing/2014/main" id="{EFF4AB16-41DD-4877-8C28-ED78F4CA7FE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5">
                <a:extLst>
                  <a:ext uri="{FF2B5EF4-FFF2-40B4-BE49-F238E27FC236}">
                    <a16:creationId xmlns="" xmlns:a16="http://schemas.microsoft.com/office/drawing/2014/main" id="{30BCBD5D-92EB-487E-B1D0-F9000D45D10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6">
                <a:extLst>
                  <a:ext uri="{FF2B5EF4-FFF2-40B4-BE49-F238E27FC236}">
                    <a16:creationId xmlns="" xmlns:a16="http://schemas.microsoft.com/office/drawing/2014/main" id="{DA07BDB8-9827-4EBF-9B99-6C503EA0BC6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7">
                <a:extLst>
                  <a:ext uri="{FF2B5EF4-FFF2-40B4-BE49-F238E27FC236}">
                    <a16:creationId xmlns="" xmlns:a16="http://schemas.microsoft.com/office/drawing/2014/main" id="{7F41FB05-1B3F-450A-A1A7-8C8BD182A54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28">
                <a:extLst>
                  <a:ext uri="{FF2B5EF4-FFF2-40B4-BE49-F238E27FC236}">
                    <a16:creationId xmlns="" xmlns:a16="http://schemas.microsoft.com/office/drawing/2014/main" id="{0629E219-1F32-41C1-B921-05E4561179B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29">
                <a:extLst>
                  <a:ext uri="{FF2B5EF4-FFF2-40B4-BE49-F238E27FC236}">
                    <a16:creationId xmlns="" xmlns:a16="http://schemas.microsoft.com/office/drawing/2014/main" id="{8081FB28-486E-4C09-9D15-0B2657B56FB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0">
                <a:extLst>
                  <a:ext uri="{FF2B5EF4-FFF2-40B4-BE49-F238E27FC236}">
                    <a16:creationId xmlns="" xmlns:a16="http://schemas.microsoft.com/office/drawing/2014/main" id="{CB547EFB-F29D-4336-9644-0AE7A94EA4C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1">
                <a:extLst>
                  <a:ext uri="{FF2B5EF4-FFF2-40B4-BE49-F238E27FC236}">
                    <a16:creationId xmlns="" xmlns:a16="http://schemas.microsoft.com/office/drawing/2014/main" id="{BB2793F4-FAD7-459A-BC46-06BB1D4FAAC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8" name="Group 17">
              <a:extLst>
                <a:ext uri="{FF2B5EF4-FFF2-40B4-BE49-F238E27FC236}">
                  <a16:creationId xmlns="" xmlns:a16="http://schemas.microsoft.com/office/drawing/2014/main" id="{FC01589C-0235-4B21-B264-777746D4D595}"/>
                </a:ext>
                <a:ext uri="{C183D7F6-B498-43B3-948B-1728B52AA6E4}">
                  <adec:decorative xmlns="" xmlns:adec="http://schemas.microsoft.com/office/drawing/2017/decorative" val="1"/>
                </a:ext>
              </a:extLst>
            </p:cNvPr>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9" name="Freeform 32">
                <a:extLst>
                  <a:ext uri="{FF2B5EF4-FFF2-40B4-BE49-F238E27FC236}">
                    <a16:creationId xmlns="" xmlns:a16="http://schemas.microsoft.com/office/drawing/2014/main" id="{678F5669-8CE7-445E-8D54-49C5E2013B4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3">
                <a:extLst>
                  <a:ext uri="{FF2B5EF4-FFF2-40B4-BE49-F238E27FC236}">
                    <a16:creationId xmlns="" xmlns:a16="http://schemas.microsoft.com/office/drawing/2014/main" id="{E93A3F8E-D876-485E-9EDC-43E315DE1EE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4">
                <a:extLst>
                  <a:ext uri="{FF2B5EF4-FFF2-40B4-BE49-F238E27FC236}">
                    <a16:creationId xmlns="" xmlns:a16="http://schemas.microsoft.com/office/drawing/2014/main" id="{B4F848A6-931A-4CC9-9B29-C7A9CEA3ACE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5">
                <a:extLst>
                  <a:ext uri="{FF2B5EF4-FFF2-40B4-BE49-F238E27FC236}">
                    <a16:creationId xmlns="" xmlns:a16="http://schemas.microsoft.com/office/drawing/2014/main" id="{5C4204D4-6782-4DB1-8FF8-86CC698AF2F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6">
                <a:extLst>
                  <a:ext uri="{FF2B5EF4-FFF2-40B4-BE49-F238E27FC236}">
                    <a16:creationId xmlns="" xmlns:a16="http://schemas.microsoft.com/office/drawing/2014/main" id="{3907C583-5764-43DC-8AF9-992D3472F67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7">
                <a:extLst>
                  <a:ext uri="{FF2B5EF4-FFF2-40B4-BE49-F238E27FC236}">
                    <a16:creationId xmlns="" xmlns:a16="http://schemas.microsoft.com/office/drawing/2014/main" id="{56CE3D6E-1121-4EF2-9DFB-7F3937FCCD0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38">
                <a:extLst>
                  <a:ext uri="{FF2B5EF4-FFF2-40B4-BE49-F238E27FC236}">
                    <a16:creationId xmlns="" xmlns:a16="http://schemas.microsoft.com/office/drawing/2014/main" id="{3AEB7245-E197-4AE5-BCFC-7821E49EFE4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39">
                <a:extLst>
                  <a:ext uri="{FF2B5EF4-FFF2-40B4-BE49-F238E27FC236}">
                    <a16:creationId xmlns="" xmlns:a16="http://schemas.microsoft.com/office/drawing/2014/main" id="{801E9C76-F4FB-4C4D-9350-B526F294E01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40">
                <a:extLst>
                  <a:ext uri="{FF2B5EF4-FFF2-40B4-BE49-F238E27FC236}">
                    <a16:creationId xmlns="" xmlns:a16="http://schemas.microsoft.com/office/drawing/2014/main" id="{F9C0C5DE-6C8C-4CD0-9C91-6A132A06DA7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Rectangle 41">
                <a:extLst>
                  <a:ext uri="{FF2B5EF4-FFF2-40B4-BE49-F238E27FC236}">
                    <a16:creationId xmlns="" xmlns:a16="http://schemas.microsoft.com/office/drawing/2014/main" id="{955A7039-8B66-4CF0-8048-0AD0F4A5B853}"/>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7" name="Picture 2">
            <a:extLst>
              <a:ext uri="{FF2B5EF4-FFF2-40B4-BE49-F238E27FC236}">
                <a16:creationId xmlns="" xmlns:a16="http://schemas.microsoft.com/office/drawing/2014/main" id="{6D651BB0-1DFD-4941-83DD-704006F6B139}"/>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30000"/>
            <a:extLst>
              <a:ext uri="{28A0092B-C50C-407E-A947-70E740481C1C}">
                <a14:useLocalDpi xmlns=""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59" name="Round Diagonal Corner Rectangle 6">
            <a:extLst>
              <a:ext uri="{FF2B5EF4-FFF2-40B4-BE49-F238E27FC236}">
                <a16:creationId xmlns="" xmlns:a16="http://schemas.microsoft.com/office/drawing/2014/main" id="{3D66C6E3-EBD2-40B7-8FD8-D6D2250FC48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980544" y="808057"/>
            <a:ext cx="10227733" cy="5234394"/>
          </a:xfrm>
          <a:prstGeom prst="round2DiagRect">
            <a:avLst>
              <a:gd name="adj1" fmla="val 6185"/>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Table 9">
            <a:extLst>
              <a:ext uri="{FF2B5EF4-FFF2-40B4-BE49-F238E27FC236}">
                <a16:creationId xmlns="" xmlns:a16="http://schemas.microsoft.com/office/drawing/2014/main" id="{ED0737A1-F578-4CDA-8594-8AE27B34735F}"/>
              </a:ext>
            </a:extLst>
          </p:cNvPr>
          <p:cNvGraphicFramePr>
            <a:graphicFrameLocks noGrp="1"/>
          </p:cNvGraphicFramePr>
          <p:nvPr>
            <p:extLst>
              <p:ext uri="{D42A27DB-BD31-4B8C-83A1-F6EECF244321}">
                <p14:modId xmlns="" xmlns:p14="http://schemas.microsoft.com/office/powerpoint/2010/main" val="391967866"/>
              </p:ext>
            </p:extLst>
          </p:nvPr>
        </p:nvGraphicFramePr>
        <p:xfrm>
          <a:off x="1376935" y="1136606"/>
          <a:ext cx="9434953" cy="4577298"/>
        </p:xfrm>
        <a:graphic>
          <a:graphicData uri="http://schemas.openxmlformats.org/drawingml/2006/table">
            <a:tbl>
              <a:tblPr firstRow="1" bandRow="1">
                <a:tableStyleId>{5202B0CA-FC54-4496-8BCA-5EF66A818D29}</a:tableStyleId>
              </a:tblPr>
              <a:tblGrid>
                <a:gridCol w="2357561">
                  <a:extLst>
                    <a:ext uri="{9D8B030D-6E8A-4147-A177-3AD203B41FA5}">
                      <a16:colId xmlns="" xmlns:a16="http://schemas.microsoft.com/office/drawing/2014/main" val="2213368144"/>
                    </a:ext>
                  </a:extLst>
                </a:gridCol>
                <a:gridCol w="2761538">
                  <a:extLst>
                    <a:ext uri="{9D8B030D-6E8A-4147-A177-3AD203B41FA5}">
                      <a16:colId xmlns="" xmlns:a16="http://schemas.microsoft.com/office/drawing/2014/main" val="4165006319"/>
                    </a:ext>
                  </a:extLst>
                </a:gridCol>
                <a:gridCol w="4315854">
                  <a:extLst>
                    <a:ext uri="{9D8B030D-6E8A-4147-A177-3AD203B41FA5}">
                      <a16:colId xmlns="" xmlns:a16="http://schemas.microsoft.com/office/drawing/2014/main" val="1196706727"/>
                    </a:ext>
                  </a:extLst>
                </a:gridCol>
              </a:tblGrid>
              <a:tr h="1676488">
                <a:tc>
                  <a:txBody>
                    <a:bodyPr/>
                    <a:lstStyle/>
                    <a:p>
                      <a:endParaRPr lang="en-US" sz="2700" dirty="0"/>
                    </a:p>
                    <a:p>
                      <a:r>
                        <a:rPr lang="en-US" sz="3700" dirty="0"/>
                        <a:t>  ROLL NO</a:t>
                      </a:r>
                    </a:p>
                  </a:txBody>
                  <a:tcPr marL="104346" marR="104346" marT="52173" marB="52173"/>
                </a:tc>
                <a:tc>
                  <a:txBody>
                    <a:bodyPr/>
                    <a:lstStyle/>
                    <a:p>
                      <a:endParaRPr lang="en-US" sz="1300"/>
                    </a:p>
                    <a:p>
                      <a:endParaRPr lang="en-US" sz="1400"/>
                    </a:p>
                    <a:p>
                      <a:r>
                        <a:rPr lang="en-US" sz="3700"/>
                        <a:t>PROJECT MEMBERS</a:t>
                      </a:r>
                    </a:p>
                  </a:txBody>
                  <a:tcPr marL="104346" marR="104346" marT="52173" marB="52173"/>
                </a:tc>
                <a:tc>
                  <a:txBody>
                    <a:bodyPr/>
                    <a:lstStyle/>
                    <a:p>
                      <a:endParaRPr lang="en-US" sz="1300" dirty="0"/>
                    </a:p>
                    <a:p>
                      <a:endParaRPr lang="en-US" sz="1300" dirty="0"/>
                    </a:p>
                    <a:p>
                      <a:r>
                        <a:rPr lang="en-US" sz="3700" dirty="0"/>
                        <a:t>  E-MAIL ADDRESS</a:t>
                      </a:r>
                    </a:p>
                  </a:txBody>
                  <a:tcPr marL="104346" marR="104346" marT="52173" marB="52173"/>
                </a:tc>
                <a:extLst>
                  <a:ext uri="{0D108BD9-81ED-4DB2-BD59-A6C34878D82A}">
                    <a16:rowId xmlns="" xmlns:a16="http://schemas.microsoft.com/office/drawing/2014/main" val="978804309"/>
                  </a:ext>
                </a:extLst>
              </a:tr>
              <a:tr h="1433014">
                <a:tc>
                  <a:txBody>
                    <a:bodyPr/>
                    <a:lstStyle/>
                    <a:p>
                      <a:endParaRPr lang="en-US" sz="2300" dirty="0"/>
                    </a:p>
                    <a:p>
                      <a:r>
                        <a:rPr lang="en-US" sz="2300" dirty="0"/>
                        <a:t>     </a:t>
                      </a:r>
                      <a:r>
                        <a:rPr lang="en-US" sz="3700" dirty="0" smtClean="0"/>
                        <a:t>181421</a:t>
                      </a:r>
                      <a:endParaRPr lang="en-US" sz="2300" dirty="0"/>
                    </a:p>
                  </a:txBody>
                  <a:tcPr marL="104346" marR="104346" marT="52173" marB="52173">
                    <a:solidFill>
                      <a:schemeClr val="tx2">
                        <a:lumMod val="60000"/>
                        <a:lumOff val="40000"/>
                      </a:schemeClr>
                    </a:solidFill>
                  </a:tcPr>
                </a:tc>
                <a:tc>
                  <a:txBody>
                    <a:bodyPr/>
                    <a:lstStyle/>
                    <a:p>
                      <a:endParaRPr lang="en-US" sz="2100" dirty="0"/>
                    </a:p>
                    <a:p>
                      <a:r>
                        <a:rPr lang="en-US" sz="3200" dirty="0" smtClean="0"/>
                        <a:t>SAHIL</a:t>
                      </a:r>
                      <a:r>
                        <a:rPr lang="en-US" sz="3200" baseline="0" dirty="0" smtClean="0"/>
                        <a:t> SHARMA</a:t>
                      </a:r>
                      <a:endParaRPr lang="en-US" sz="2300" dirty="0"/>
                    </a:p>
                  </a:txBody>
                  <a:tcPr marL="104346" marR="104346" marT="52173" marB="52173">
                    <a:solidFill>
                      <a:schemeClr val="tx2">
                        <a:lumMod val="60000"/>
                        <a:lumOff val="40000"/>
                      </a:schemeClr>
                    </a:solidFill>
                  </a:tcPr>
                </a:tc>
                <a:tc>
                  <a:txBody>
                    <a:bodyPr/>
                    <a:lstStyle/>
                    <a:p>
                      <a:endParaRPr lang="en-US" sz="2100" dirty="0"/>
                    </a:p>
                    <a:p>
                      <a:r>
                        <a:rPr lang="en-US" sz="3200" dirty="0">
                          <a:solidFill>
                            <a:schemeClr val="bg1"/>
                          </a:solidFill>
                        </a:rPr>
                        <a:t> </a:t>
                      </a:r>
                      <a:r>
                        <a:rPr lang="en-US" sz="3200" dirty="0" smtClean="0">
                          <a:solidFill>
                            <a:schemeClr val="bg1"/>
                          </a:solidFill>
                        </a:rPr>
                        <a:t>181421@juitsolan.in </a:t>
                      </a:r>
                      <a:endParaRPr lang="en-US" sz="3200" dirty="0">
                        <a:solidFill>
                          <a:schemeClr val="bg1"/>
                        </a:solidFill>
                      </a:endParaRPr>
                    </a:p>
                  </a:txBody>
                  <a:tcPr marL="104346" marR="104346" marT="52173" marB="52173">
                    <a:solidFill>
                      <a:schemeClr val="tx2">
                        <a:lumMod val="60000"/>
                        <a:lumOff val="40000"/>
                      </a:schemeClr>
                    </a:solidFill>
                  </a:tcPr>
                </a:tc>
                <a:extLst>
                  <a:ext uri="{0D108BD9-81ED-4DB2-BD59-A6C34878D82A}">
                    <a16:rowId xmlns="" xmlns:a16="http://schemas.microsoft.com/office/drawing/2014/main" val="3440319703"/>
                  </a:ext>
                </a:extLst>
              </a:tr>
              <a:tr h="1467796">
                <a:tc>
                  <a:txBody>
                    <a:bodyPr/>
                    <a:lstStyle/>
                    <a:p>
                      <a:endParaRPr lang="en-US" sz="2300" dirty="0"/>
                    </a:p>
                    <a:p>
                      <a:r>
                        <a:rPr lang="en-US" sz="2300" dirty="0"/>
                        <a:t>     </a:t>
                      </a:r>
                      <a:r>
                        <a:rPr lang="en-US" sz="3700" dirty="0" smtClean="0"/>
                        <a:t>181361</a:t>
                      </a:r>
                      <a:endParaRPr lang="en-US" sz="2300" dirty="0"/>
                    </a:p>
                  </a:txBody>
                  <a:tcPr marL="104346" marR="104346" marT="52173" marB="52173">
                    <a:solidFill>
                      <a:schemeClr val="tx2">
                        <a:lumMod val="60000"/>
                        <a:lumOff val="40000"/>
                      </a:schemeClr>
                    </a:solidFill>
                  </a:tcPr>
                </a:tc>
                <a:tc>
                  <a:txBody>
                    <a:bodyPr/>
                    <a:lstStyle/>
                    <a:p>
                      <a:endParaRPr lang="en-US" sz="2300" dirty="0"/>
                    </a:p>
                    <a:p>
                      <a:r>
                        <a:rPr lang="en-US" sz="3200" dirty="0"/>
                        <a:t> </a:t>
                      </a:r>
                      <a:r>
                        <a:rPr lang="en-US" sz="3200" dirty="0" smtClean="0"/>
                        <a:t>KETAN</a:t>
                      </a:r>
                      <a:r>
                        <a:rPr lang="en-US" sz="3200" baseline="0" dirty="0" smtClean="0"/>
                        <a:t> MITTAL</a:t>
                      </a:r>
                      <a:endParaRPr lang="en-US" sz="3200" dirty="0"/>
                    </a:p>
                  </a:txBody>
                  <a:tcPr marL="104346" marR="104346" marT="52173" marB="52173">
                    <a:solidFill>
                      <a:schemeClr val="tx2">
                        <a:lumMod val="60000"/>
                        <a:lumOff val="40000"/>
                      </a:schemeClr>
                    </a:solidFill>
                  </a:tcPr>
                </a:tc>
                <a:tc>
                  <a:txBody>
                    <a:bodyPr/>
                    <a:lstStyle/>
                    <a:p>
                      <a:endParaRPr lang="en-US" sz="2300" dirty="0"/>
                    </a:p>
                    <a:p>
                      <a:r>
                        <a:rPr lang="en-US" sz="3200" dirty="0"/>
                        <a:t> </a:t>
                      </a:r>
                      <a:r>
                        <a:rPr lang="en-US" sz="3200" dirty="0" smtClean="0">
                          <a:solidFill>
                            <a:schemeClr val="bg1"/>
                          </a:solidFill>
                        </a:rPr>
                        <a:t>181361@juitsolan.in</a:t>
                      </a:r>
                      <a:endParaRPr lang="en-US" sz="3200" dirty="0">
                        <a:solidFill>
                          <a:schemeClr val="bg1"/>
                        </a:solidFill>
                      </a:endParaRPr>
                    </a:p>
                  </a:txBody>
                  <a:tcPr marL="104346" marR="104346" marT="52173" marB="52173">
                    <a:solidFill>
                      <a:schemeClr val="tx2">
                        <a:lumMod val="60000"/>
                        <a:lumOff val="40000"/>
                      </a:schemeClr>
                    </a:solidFill>
                  </a:tcPr>
                </a:tc>
                <a:extLst>
                  <a:ext uri="{0D108BD9-81ED-4DB2-BD59-A6C34878D82A}">
                    <a16:rowId xmlns="" xmlns:a16="http://schemas.microsoft.com/office/drawing/2014/main" val="1088906835"/>
                  </a:ext>
                </a:extLst>
              </a:tr>
            </a:tbl>
          </a:graphicData>
        </a:graphic>
      </p:graphicFrame>
    </p:spTree>
    <p:extLst>
      <p:ext uri="{BB962C8B-B14F-4D97-AF65-F5344CB8AC3E}">
        <p14:creationId xmlns="" xmlns:p14="http://schemas.microsoft.com/office/powerpoint/2010/main" val="31001967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1478570"/>
          </a:xfrm>
        </p:spPr>
        <p:txBody>
          <a:bodyPr/>
          <a:lstStyle/>
          <a:p>
            <a:pPr algn="ctr"/>
            <a:r>
              <a:rPr lang="en-IN" dirty="0" smtClean="0">
                <a:latin typeface="Adobe Gothic Std B" pitchFamily="34" charset="-128"/>
                <a:ea typeface="Adobe Gothic Std B" pitchFamily="34" charset="-128"/>
              </a:rPr>
              <a:t>ESP-8266 </a:t>
            </a:r>
            <a:r>
              <a:rPr lang="en-IN" dirty="0" err="1" smtClean="0">
                <a:latin typeface="Adobe Gothic Std B" pitchFamily="34" charset="-128"/>
                <a:ea typeface="Adobe Gothic Std B" pitchFamily="34" charset="-128"/>
              </a:rPr>
              <a:t>Nodemcu</a:t>
            </a:r>
            <a:endParaRPr lang="en-US" dirty="0"/>
          </a:p>
        </p:txBody>
      </p:sp>
      <p:pic>
        <p:nvPicPr>
          <p:cNvPr id="4" name="Content Placeholder 3" descr="ESP32 Development Board"/>
          <p:cNvPicPr>
            <a:picLocks noGrp="1"/>
          </p:cNvPicPr>
          <p:nvPr>
            <p:ph idx="1"/>
          </p:nvPr>
        </p:nvPicPr>
        <p:blipFill>
          <a:blip r:embed="rId2"/>
          <a:srcRect/>
          <a:stretch>
            <a:fillRect/>
          </a:stretch>
        </p:blipFill>
        <p:spPr bwMode="auto">
          <a:xfrm>
            <a:off x="4514057" y="1116013"/>
            <a:ext cx="3067843" cy="3067843"/>
          </a:xfrm>
          <a:prstGeom prst="rect">
            <a:avLst/>
          </a:prstGeom>
          <a:noFill/>
          <a:ln w="9525">
            <a:noFill/>
            <a:miter lim="800000"/>
            <a:headEnd/>
            <a:tailEnd/>
          </a:ln>
        </p:spPr>
      </p:pic>
      <p:sp>
        <p:nvSpPr>
          <p:cNvPr id="5" name="TextBox 4"/>
          <p:cNvSpPr txBox="1"/>
          <p:nvPr/>
        </p:nvSpPr>
        <p:spPr>
          <a:xfrm>
            <a:off x="1504950" y="4429125"/>
            <a:ext cx="9220200" cy="2031325"/>
          </a:xfrm>
          <a:prstGeom prst="rect">
            <a:avLst/>
          </a:prstGeom>
          <a:noFill/>
        </p:spPr>
        <p:txBody>
          <a:bodyPr wrap="square" rtlCol="0">
            <a:spAutoFit/>
          </a:bodyPr>
          <a:lstStyle/>
          <a:p>
            <a:r>
              <a:rPr lang="en-US" dirty="0" smtClean="0"/>
              <a:t>ESP8266 can provide up to 10 capacitive touch pads / GPIOs. The sensing pads can be arranged in different combinations (e.g. matrix, slider) so that a larger area or more points can be detected. The touchpad sensing process is under the control of a hardware-implemented finite-state machine (FSM) which is initiated by software or a dedicated hardware timer. We will learn how to handle these touch pins and try to make an </a:t>
            </a:r>
            <a:r>
              <a:rPr lang="en-US" dirty="0" err="1" smtClean="0"/>
              <a:t>IoT</a:t>
            </a:r>
            <a:r>
              <a:rPr lang="en-US" dirty="0" smtClean="0"/>
              <a:t> application around it. We will also integrate Wi-Fi control to it.</a:t>
            </a:r>
          </a:p>
          <a:p>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863064-5E92-4713-8564-15AD38ABA445}"/>
              </a:ext>
            </a:extLst>
          </p:cNvPr>
          <p:cNvSpPr>
            <a:spLocks noGrp="1"/>
          </p:cNvSpPr>
          <p:nvPr>
            <p:ph type="title"/>
          </p:nvPr>
        </p:nvSpPr>
        <p:spPr>
          <a:xfrm>
            <a:off x="1133175" y="289004"/>
            <a:ext cx="9905998" cy="1478570"/>
          </a:xfrm>
        </p:spPr>
        <p:txBody>
          <a:bodyPr vert="horz" lIns="91440" tIns="45720" rIns="91440" bIns="45720" rtlCol="0" anchor="ctr">
            <a:normAutofit/>
          </a:bodyPr>
          <a:lstStyle/>
          <a:p>
            <a:r>
              <a:rPr lang="en-US" dirty="0"/>
              <a:t>     </a:t>
            </a:r>
            <a:r>
              <a:rPr lang="en-US" dirty="0" smtClean="0"/>
              <a:t>                circuit diagram</a:t>
            </a:r>
            <a:endParaRPr lang="en-US" dirty="0"/>
          </a:p>
        </p:txBody>
      </p:sp>
      <p:graphicFrame>
        <p:nvGraphicFramePr>
          <p:cNvPr id="6" name="TextBox 3">
            <a:extLst>
              <a:ext uri="{FF2B5EF4-FFF2-40B4-BE49-F238E27FC236}">
                <a16:creationId xmlns="" xmlns:a16="http://schemas.microsoft.com/office/drawing/2014/main" id="{976C9576-B363-422F-AA7D-5188C95AC318}"/>
              </a:ext>
            </a:extLst>
          </p:cNvPr>
          <p:cNvGraphicFramePr/>
          <p:nvPr>
            <p:extLst>
              <p:ext uri="{D42A27DB-BD31-4B8C-83A1-F6EECF244321}">
                <p14:modId xmlns="" xmlns:p14="http://schemas.microsoft.com/office/powerpoint/2010/main" val="1399725242"/>
              </p:ext>
            </p:extLst>
          </p:nvPr>
        </p:nvGraphicFramePr>
        <p:xfrm>
          <a:off x="1391579" y="2634480"/>
          <a:ext cx="9906000" cy="31427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descr="Connections"/>
          <p:cNvPicPr/>
          <p:nvPr/>
        </p:nvPicPr>
        <p:blipFill>
          <a:blip r:embed="rId8"/>
          <a:srcRect/>
          <a:stretch>
            <a:fillRect/>
          </a:stretch>
        </p:blipFill>
        <p:spPr bwMode="auto">
          <a:xfrm>
            <a:off x="2255030" y="1607555"/>
            <a:ext cx="7341252" cy="4218656"/>
          </a:xfrm>
          <a:prstGeom prst="rect">
            <a:avLst/>
          </a:prstGeom>
          <a:noFill/>
          <a:ln w="9525">
            <a:noFill/>
            <a:miter lim="800000"/>
            <a:headEnd/>
            <a:tailEnd/>
          </a:ln>
        </p:spPr>
      </p:pic>
    </p:spTree>
    <p:extLst>
      <p:ext uri="{BB962C8B-B14F-4D97-AF65-F5344CB8AC3E}">
        <p14:creationId xmlns="" xmlns:p14="http://schemas.microsoft.com/office/powerpoint/2010/main" val="32335130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SNIPPET OF THE PSEUDO CODE</a:t>
            </a: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1782089" y="2141220"/>
            <a:ext cx="3658592" cy="3619252"/>
          </a:xfrm>
          <a:prstGeom prst="rect">
            <a:avLst/>
          </a:prstGeom>
          <a:noFill/>
          <a:ln w="9525">
            <a:noFill/>
            <a:miter lim="800000"/>
            <a:headEnd/>
            <a:tailEnd/>
          </a:ln>
        </p:spPr>
      </p:pic>
      <p:pic>
        <p:nvPicPr>
          <p:cNvPr id="1027" name="Picture 3"/>
          <p:cNvPicPr>
            <a:picLocks noChangeAspect="1" noChangeArrowheads="1"/>
          </p:cNvPicPr>
          <p:nvPr/>
        </p:nvPicPr>
        <p:blipFill>
          <a:blip r:embed="rId3"/>
          <a:srcRect/>
          <a:stretch>
            <a:fillRect/>
          </a:stretch>
        </p:blipFill>
        <p:spPr bwMode="auto">
          <a:xfrm>
            <a:off x="6096000" y="2161985"/>
            <a:ext cx="4091940" cy="357769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FEW SNIPPETS OF THE PROJECT COMPONENTS</a:t>
            </a:r>
            <a:endParaRPr lang="en-US" dirty="0"/>
          </a:p>
        </p:txBody>
      </p:sp>
      <p:pic>
        <p:nvPicPr>
          <p:cNvPr id="2050" name="Picture 2"/>
          <p:cNvPicPr>
            <a:picLocks noGrp="1" noChangeAspect="1" noChangeArrowheads="1"/>
          </p:cNvPicPr>
          <p:nvPr>
            <p:ph idx="1"/>
          </p:nvPr>
        </p:nvPicPr>
        <p:blipFill>
          <a:blip r:embed="rId2"/>
          <a:srcRect/>
          <a:stretch>
            <a:fillRect/>
          </a:stretch>
        </p:blipFill>
        <p:spPr bwMode="auto">
          <a:xfrm>
            <a:off x="1337762" y="2386648"/>
            <a:ext cx="4346758" cy="3541712"/>
          </a:xfrm>
          <a:prstGeom prst="rect">
            <a:avLst/>
          </a:prstGeom>
          <a:noFill/>
          <a:ln w="9525">
            <a:noFill/>
            <a:miter lim="800000"/>
            <a:headEnd/>
            <a:tailEnd/>
          </a:ln>
        </p:spPr>
      </p:pic>
      <p:pic>
        <p:nvPicPr>
          <p:cNvPr id="2051" name="Picture 3"/>
          <p:cNvPicPr>
            <a:picLocks noChangeAspect="1" noChangeArrowheads="1"/>
          </p:cNvPicPr>
          <p:nvPr/>
        </p:nvPicPr>
        <p:blipFill>
          <a:blip r:embed="rId3"/>
          <a:srcRect/>
          <a:stretch>
            <a:fillRect/>
          </a:stretch>
        </p:blipFill>
        <p:spPr bwMode="auto">
          <a:xfrm>
            <a:off x="6286500" y="2400300"/>
            <a:ext cx="4617720" cy="351282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srcRect/>
          <a:stretch>
            <a:fillRect/>
          </a:stretch>
        </p:blipFill>
        <p:spPr bwMode="auto">
          <a:xfrm>
            <a:off x="2126700" y="1303020"/>
            <a:ext cx="2641620" cy="4770120"/>
          </a:xfrm>
          <a:prstGeom prst="rect">
            <a:avLst/>
          </a:prstGeom>
          <a:noFill/>
          <a:ln w="9525">
            <a:noFill/>
            <a:miter lim="800000"/>
            <a:headEnd/>
            <a:tailEnd/>
          </a:ln>
        </p:spPr>
      </p:pic>
      <p:pic>
        <p:nvPicPr>
          <p:cNvPr id="3075" name="Picture 3"/>
          <p:cNvPicPr>
            <a:picLocks noChangeAspect="1" noChangeArrowheads="1"/>
          </p:cNvPicPr>
          <p:nvPr/>
        </p:nvPicPr>
        <p:blipFill>
          <a:blip r:embed="rId3"/>
          <a:srcRect/>
          <a:stretch>
            <a:fillRect/>
          </a:stretch>
        </p:blipFill>
        <p:spPr bwMode="auto">
          <a:xfrm>
            <a:off x="5386389" y="1363979"/>
            <a:ext cx="4412931" cy="2453641"/>
          </a:xfrm>
          <a:prstGeom prst="rect">
            <a:avLst/>
          </a:prstGeom>
          <a:noFill/>
          <a:ln w="9525">
            <a:noFill/>
            <a:miter lim="800000"/>
            <a:headEnd/>
            <a:tailEnd/>
          </a:ln>
        </p:spPr>
      </p:pic>
      <p:pic>
        <p:nvPicPr>
          <p:cNvPr id="3076" name="Picture 4"/>
          <p:cNvPicPr>
            <a:picLocks noChangeAspect="1" noChangeArrowheads="1"/>
          </p:cNvPicPr>
          <p:nvPr/>
        </p:nvPicPr>
        <p:blipFill>
          <a:blip r:embed="rId4"/>
          <a:srcRect/>
          <a:stretch>
            <a:fillRect/>
          </a:stretch>
        </p:blipFill>
        <p:spPr bwMode="auto">
          <a:xfrm>
            <a:off x="5394961" y="3924300"/>
            <a:ext cx="4411979" cy="211836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73" name="Picture 2">
            <a:extLst>
              <a:ext uri="{FF2B5EF4-FFF2-40B4-BE49-F238E27FC236}">
                <a16:creationId xmlns="" xmlns:a16="http://schemas.microsoft.com/office/drawing/2014/main" id="{38BFA449-4933-478B-B27D-ACCC557FF970}"/>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75" name="Group 74">
            <a:extLst>
              <a:ext uri="{FF2B5EF4-FFF2-40B4-BE49-F238E27FC236}">
                <a16:creationId xmlns="" xmlns:a16="http://schemas.microsoft.com/office/drawing/2014/main" id="{F21A37DB-EDD2-4025-A254-7FE5E4C7AE2B}"/>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76" name="Rectangle 5">
              <a:extLst>
                <a:ext uri="{FF2B5EF4-FFF2-40B4-BE49-F238E27FC236}">
                  <a16:creationId xmlns="" xmlns:a16="http://schemas.microsoft.com/office/drawing/2014/main" id="{708D40D6-935E-4579-ABE6-A99C7E33FCF2}"/>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7" name="Freeform 6">
              <a:extLst>
                <a:ext uri="{FF2B5EF4-FFF2-40B4-BE49-F238E27FC236}">
                  <a16:creationId xmlns="" xmlns:a16="http://schemas.microsoft.com/office/drawing/2014/main" id="{F9775315-32FD-4BD8-BB73-F51CD2C6860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8" name="Freeform 7">
              <a:extLst>
                <a:ext uri="{FF2B5EF4-FFF2-40B4-BE49-F238E27FC236}">
                  <a16:creationId xmlns="" xmlns:a16="http://schemas.microsoft.com/office/drawing/2014/main" id="{336A6870-9B40-41FF-B9F4-A6BA3B29879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Rectangle 8">
              <a:extLst>
                <a:ext uri="{FF2B5EF4-FFF2-40B4-BE49-F238E27FC236}">
                  <a16:creationId xmlns="" xmlns:a16="http://schemas.microsoft.com/office/drawing/2014/main" id="{C710122E-DD96-4794-A7E0-04B497DA5D59}"/>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80" name="Freeform 9">
              <a:extLst>
                <a:ext uri="{FF2B5EF4-FFF2-40B4-BE49-F238E27FC236}">
                  <a16:creationId xmlns="" xmlns:a16="http://schemas.microsoft.com/office/drawing/2014/main" id="{4F4CBCBE-E77B-4F77-A0FC-8E53E822273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1" name="Freeform 10">
              <a:extLst>
                <a:ext uri="{FF2B5EF4-FFF2-40B4-BE49-F238E27FC236}">
                  <a16:creationId xmlns="" xmlns:a16="http://schemas.microsoft.com/office/drawing/2014/main" id="{3AADEE32-46BC-4B55-9FB4-EC09FF4B70E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1">
              <a:extLst>
                <a:ext uri="{FF2B5EF4-FFF2-40B4-BE49-F238E27FC236}">
                  <a16:creationId xmlns="" xmlns:a16="http://schemas.microsoft.com/office/drawing/2014/main" id="{49C2E1A9-8937-452C-B9FC-E735928819B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2">
              <a:extLst>
                <a:ext uri="{FF2B5EF4-FFF2-40B4-BE49-F238E27FC236}">
                  <a16:creationId xmlns="" xmlns:a16="http://schemas.microsoft.com/office/drawing/2014/main" id="{52F0D79A-B92A-42F1-9DC4-3768BB84C7D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3">
              <a:extLst>
                <a:ext uri="{FF2B5EF4-FFF2-40B4-BE49-F238E27FC236}">
                  <a16:creationId xmlns="" xmlns:a16="http://schemas.microsoft.com/office/drawing/2014/main" id="{DF9A7FE6-2AA9-4245-A3FD-2B1E9B419E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4">
              <a:extLst>
                <a:ext uri="{FF2B5EF4-FFF2-40B4-BE49-F238E27FC236}">
                  <a16:creationId xmlns="" xmlns:a16="http://schemas.microsoft.com/office/drawing/2014/main" id="{5DBCDEBC-5990-40B3-B01F-0901475F588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5">
              <a:extLst>
                <a:ext uri="{FF2B5EF4-FFF2-40B4-BE49-F238E27FC236}">
                  <a16:creationId xmlns="" xmlns:a16="http://schemas.microsoft.com/office/drawing/2014/main" id="{4F679A7F-49B5-4FB8-8861-39C0B1A7806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16">
              <a:extLst>
                <a:ext uri="{FF2B5EF4-FFF2-40B4-BE49-F238E27FC236}">
                  <a16:creationId xmlns="" xmlns:a16="http://schemas.microsoft.com/office/drawing/2014/main" id="{25A941BD-9824-47D0-835E-824412568C6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17">
              <a:extLst>
                <a:ext uri="{FF2B5EF4-FFF2-40B4-BE49-F238E27FC236}">
                  <a16:creationId xmlns="" xmlns:a16="http://schemas.microsoft.com/office/drawing/2014/main" id="{9788DF14-5749-40F7-9AFC-400AB2F61D8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18">
              <a:extLst>
                <a:ext uri="{FF2B5EF4-FFF2-40B4-BE49-F238E27FC236}">
                  <a16:creationId xmlns="" xmlns:a16="http://schemas.microsoft.com/office/drawing/2014/main" id="{E1032387-9F5C-4637-A5BC-43C8FDFF3AD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19">
              <a:extLst>
                <a:ext uri="{FF2B5EF4-FFF2-40B4-BE49-F238E27FC236}">
                  <a16:creationId xmlns="" xmlns:a16="http://schemas.microsoft.com/office/drawing/2014/main" id="{E0AE6232-915A-4EDB-BC6C-546E772D2A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20">
              <a:extLst>
                <a:ext uri="{FF2B5EF4-FFF2-40B4-BE49-F238E27FC236}">
                  <a16:creationId xmlns="" xmlns:a16="http://schemas.microsoft.com/office/drawing/2014/main" id="{4B47A13E-CFFB-493F-8C53-266B8A9D140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1">
              <a:extLst>
                <a:ext uri="{FF2B5EF4-FFF2-40B4-BE49-F238E27FC236}">
                  <a16:creationId xmlns="" xmlns:a16="http://schemas.microsoft.com/office/drawing/2014/main" id="{CFD722CE-8752-4A08-B23F-764AB47DDA8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2">
              <a:extLst>
                <a:ext uri="{FF2B5EF4-FFF2-40B4-BE49-F238E27FC236}">
                  <a16:creationId xmlns="" xmlns:a16="http://schemas.microsoft.com/office/drawing/2014/main" id="{042C13BD-E9AE-4C85-B32E-8913F9B2705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3">
              <a:extLst>
                <a:ext uri="{FF2B5EF4-FFF2-40B4-BE49-F238E27FC236}">
                  <a16:creationId xmlns="" xmlns:a16="http://schemas.microsoft.com/office/drawing/2014/main" id="{4598BDC2-ABB1-475A-89A7-29713D01C86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4">
              <a:extLst>
                <a:ext uri="{FF2B5EF4-FFF2-40B4-BE49-F238E27FC236}">
                  <a16:creationId xmlns="" xmlns:a16="http://schemas.microsoft.com/office/drawing/2014/main" id="{2B080B8C-F78B-4171-A1BC-CA5BE0F5690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5">
              <a:extLst>
                <a:ext uri="{FF2B5EF4-FFF2-40B4-BE49-F238E27FC236}">
                  <a16:creationId xmlns="" xmlns:a16="http://schemas.microsoft.com/office/drawing/2014/main" id="{71741891-D8A9-46B8-B264-5459DCF9E24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26">
              <a:extLst>
                <a:ext uri="{FF2B5EF4-FFF2-40B4-BE49-F238E27FC236}">
                  <a16:creationId xmlns="" xmlns:a16="http://schemas.microsoft.com/office/drawing/2014/main" id="{A109E82B-1D08-4B6E-9B6C-FE2EC6D5330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27">
              <a:extLst>
                <a:ext uri="{FF2B5EF4-FFF2-40B4-BE49-F238E27FC236}">
                  <a16:creationId xmlns="" xmlns:a16="http://schemas.microsoft.com/office/drawing/2014/main" id="{F35E73B8-CFFA-479A-9DE0-5300299D27B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28">
              <a:extLst>
                <a:ext uri="{FF2B5EF4-FFF2-40B4-BE49-F238E27FC236}">
                  <a16:creationId xmlns="" xmlns:a16="http://schemas.microsoft.com/office/drawing/2014/main" id="{B0B910CE-9CED-4630-9203-347D1B6D12F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29">
              <a:extLst>
                <a:ext uri="{FF2B5EF4-FFF2-40B4-BE49-F238E27FC236}">
                  <a16:creationId xmlns="" xmlns:a16="http://schemas.microsoft.com/office/drawing/2014/main" id="{D06A4D8D-E038-4ED6-9E80-4E91BA84A5F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30">
              <a:extLst>
                <a:ext uri="{FF2B5EF4-FFF2-40B4-BE49-F238E27FC236}">
                  <a16:creationId xmlns="" xmlns:a16="http://schemas.microsoft.com/office/drawing/2014/main" id="{5EC8C817-4C9E-45E8-B74C-729F1C3FB09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1">
              <a:extLst>
                <a:ext uri="{FF2B5EF4-FFF2-40B4-BE49-F238E27FC236}">
                  <a16:creationId xmlns="" xmlns:a16="http://schemas.microsoft.com/office/drawing/2014/main" id="{226556E8-E6A7-4D81-9C6C-A69A8B611B9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2">
              <a:extLst>
                <a:ext uri="{FF2B5EF4-FFF2-40B4-BE49-F238E27FC236}">
                  <a16:creationId xmlns="" xmlns:a16="http://schemas.microsoft.com/office/drawing/2014/main" id="{BF75F646-19BF-4436-97C0-BE3EBEEF941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Rectangle 33">
              <a:extLst>
                <a:ext uri="{FF2B5EF4-FFF2-40B4-BE49-F238E27FC236}">
                  <a16:creationId xmlns="" xmlns:a16="http://schemas.microsoft.com/office/drawing/2014/main" id="{222B076E-642A-4E93-8143-3A8D88975321}"/>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5" name="Freeform 34">
              <a:extLst>
                <a:ext uri="{FF2B5EF4-FFF2-40B4-BE49-F238E27FC236}">
                  <a16:creationId xmlns="" xmlns:a16="http://schemas.microsoft.com/office/drawing/2014/main" id="{569DC54F-1DCD-40F9-B756-A79C3170C2C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6" name="Freeform 35">
              <a:extLst>
                <a:ext uri="{FF2B5EF4-FFF2-40B4-BE49-F238E27FC236}">
                  <a16:creationId xmlns="" xmlns:a16="http://schemas.microsoft.com/office/drawing/2014/main" id="{D6F49EF9-430E-4A1B-9A18-6C247E71E64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36">
              <a:extLst>
                <a:ext uri="{FF2B5EF4-FFF2-40B4-BE49-F238E27FC236}">
                  <a16:creationId xmlns="" xmlns:a16="http://schemas.microsoft.com/office/drawing/2014/main" id="{C94C2930-C094-4CF9-8449-60C7BAE989E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37">
              <a:extLst>
                <a:ext uri="{FF2B5EF4-FFF2-40B4-BE49-F238E27FC236}">
                  <a16:creationId xmlns="" xmlns:a16="http://schemas.microsoft.com/office/drawing/2014/main" id="{B4FF864C-97F2-40BD-95D1-E47527BCB2D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38">
              <a:extLst>
                <a:ext uri="{FF2B5EF4-FFF2-40B4-BE49-F238E27FC236}">
                  <a16:creationId xmlns="" xmlns:a16="http://schemas.microsoft.com/office/drawing/2014/main" id="{E8804833-F6BB-4F88-BA24-F59429C710F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39">
              <a:extLst>
                <a:ext uri="{FF2B5EF4-FFF2-40B4-BE49-F238E27FC236}">
                  <a16:creationId xmlns="" xmlns:a16="http://schemas.microsoft.com/office/drawing/2014/main" id="{29A4A3B0-4E15-432A-92DB-7B9E576010F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40">
              <a:extLst>
                <a:ext uri="{FF2B5EF4-FFF2-40B4-BE49-F238E27FC236}">
                  <a16:creationId xmlns="" xmlns:a16="http://schemas.microsoft.com/office/drawing/2014/main" id="{3CAB34B1-2BFA-44A9-AC3E-D300B30B75A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41">
              <a:extLst>
                <a:ext uri="{FF2B5EF4-FFF2-40B4-BE49-F238E27FC236}">
                  <a16:creationId xmlns="" xmlns:a16="http://schemas.microsoft.com/office/drawing/2014/main" id="{F92527C9-EADB-4C47-BA6A-E70AC9FEC67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42">
              <a:extLst>
                <a:ext uri="{FF2B5EF4-FFF2-40B4-BE49-F238E27FC236}">
                  <a16:creationId xmlns="" xmlns:a16="http://schemas.microsoft.com/office/drawing/2014/main" id="{B9808241-C113-44CB-810B-CCBA189552C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3">
              <a:extLst>
                <a:ext uri="{FF2B5EF4-FFF2-40B4-BE49-F238E27FC236}">
                  <a16:creationId xmlns="" xmlns:a16="http://schemas.microsoft.com/office/drawing/2014/main" id="{67AEC938-B302-4DA0-9A63-39F2BC34A7B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4">
              <a:extLst>
                <a:ext uri="{FF2B5EF4-FFF2-40B4-BE49-F238E27FC236}">
                  <a16:creationId xmlns="" xmlns:a16="http://schemas.microsoft.com/office/drawing/2014/main" id="{4A1D4FCF-06B8-4AD3-A750-2B6C298C2EA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Rectangle 45">
              <a:extLst>
                <a:ext uri="{FF2B5EF4-FFF2-40B4-BE49-F238E27FC236}">
                  <a16:creationId xmlns="" xmlns:a16="http://schemas.microsoft.com/office/drawing/2014/main" id="{B99F5A7E-1A7F-43C2-AC7A-A1B877D0ADEE}"/>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7" name="Freeform 46">
              <a:extLst>
                <a:ext uri="{FF2B5EF4-FFF2-40B4-BE49-F238E27FC236}">
                  <a16:creationId xmlns="" xmlns:a16="http://schemas.microsoft.com/office/drawing/2014/main" id="{5B2DDAA2-7B26-47EF-B7D6-B00B653B368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8" name="Freeform 47">
              <a:extLst>
                <a:ext uri="{FF2B5EF4-FFF2-40B4-BE49-F238E27FC236}">
                  <a16:creationId xmlns="" xmlns:a16="http://schemas.microsoft.com/office/drawing/2014/main" id="{7050BAA0-A0C9-4670-B76F-CC87679BC88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48">
              <a:extLst>
                <a:ext uri="{FF2B5EF4-FFF2-40B4-BE49-F238E27FC236}">
                  <a16:creationId xmlns="" xmlns:a16="http://schemas.microsoft.com/office/drawing/2014/main" id="{296F765D-D9A6-4D73-88D8-0DCC5012BF3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49">
              <a:extLst>
                <a:ext uri="{FF2B5EF4-FFF2-40B4-BE49-F238E27FC236}">
                  <a16:creationId xmlns="" xmlns:a16="http://schemas.microsoft.com/office/drawing/2014/main" id="{30C0F78F-AC50-4DFA-B5A8-A68422EC0B0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50">
              <a:extLst>
                <a:ext uri="{FF2B5EF4-FFF2-40B4-BE49-F238E27FC236}">
                  <a16:creationId xmlns="" xmlns:a16="http://schemas.microsoft.com/office/drawing/2014/main" id="{E8AD708C-6C0A-458D-A623-7669B917864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1">
              <a:extLst>
                <a:ext uri="{FF2B5EF4-FFF2-40B4-BE49-F238E27FC236}">
                  <a16:creationId xmlns="" xmlns:a16="http://schemas.microsoft.com/office/drawing/2014/main" id="{2F29497E-2528-4481-99BB-8336C16E41C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2">
              <a:extLst>
                <a:ext uri="{FF2B5EF4-FFF2-40B4-BE49-F238E27FC236}">
                  <a16:creationId xmlns="" xmlns:a16="http://schemas.microsoft.com/office/drawing/2014/main" id="{30DD109A-0A1F-4554-A865-B1062C525DA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3">
              <a:extLst>
                <a:ext uri="{FF2B5EF4-FFF2-40B4-BE49-F238E27FC236}">
                  <a16:creationId xmlns="" xmlns:a16="http://schemas.microsoft.com/office/drawing/2014/main" id="{39A1957F-65F0-4D6E-9F75-09614FFAC4D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4">
              <a:extLst>
                <a:ext uri="{FF2B5EF4-FFF2-40B4-BE49-F238E27FC236}">
                  <a16:creationId xmlns="" xmlns:a16="http://schemas.microsoft.com/office/drawing/2014/main" id="{B4F4BB93-11B2-400C-9549-C7FB7BF7117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55">
              <a:extLst>
                <a:ext uri="{FF2B5EF4-FFF2-40B4-BE49-F238E27FC236}">
                  <a16:creationId xmlns="" xmlns:a16="http://schemas.microsoft.com/office/drawing/2014/main" id="{04B086A3-C06F-4862-A8A0-DB01FF3DDEB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56">
              <a:extLst>
                <a:ext uri="{FF2B5EF4-FFF2-40B4-BE49-F238E27FC236}">
                  <a16:creationId xmlns="" xmlns:a16="http://schemas.microsoft.com/office/drawing/2014/main" id="{9202F0E1-86CF-4652-AA29-E284146476F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57">
              <a:extLst>
                <a:ext uri="{FF2B5EF4-FFF2-40B4-BE49-F238E27FC236}">
                  <a16:creationId xmlns="" xmlns:a16="http://schemas.microsoft.com/office/drawing/2014/main" id="{8887D0AB-0624-47E1-906E-6686FA7DEBC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58">
              <a:extLst>
                <a:ext uri="{FF2B5EF4-FFF2-40B4-BE49-F238E27FC236}">
                  <a16:creationId xmlns="" xmlns:a16="http://schemas.microsoft.com/office/drawing/2014/main" id="{F54439EF-914B-4744-A1D7-FBD89813CB2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 xmlns:a16="http://schemas.microsoft.com/office/drawing/2014/main" id="{A1FED1B0-C8F9-4662-BEB0-77352AA600CB}"/>
              </a:ext>
            </a:extLst>
          </p:cNvPr>
          <p:cNvSpPr>
            <a:spLocks noGrp="1"/>
          </p:cNvSpPr>
          <p:nvPr>
            <p:ph type="title"/>
          </p:nvPr>
        </p:nvSpPr>
        <p:spPr>
          <a:xfrm>
            <a:off x="4029846" y="-851705"/>
            <a:ext cx="3843811" cy="2396681"/>
          </a:xfrm>
        </p:spPr>
        <p:txBody>
          <a:bodyPr vert="horz" lIns="91440" tIns="45720" rIns="91440" bIns="45720" rtlCol="0" anchor="b">
            <a:normAutofit/>
          </a:bodyPr>
          <a:lstStyle/>
          <a:p>
            <a:pPr algn="ctr"/>
            <a:r>
              <a:rPr lang="en-IN" dirty="0" err="1" smtClean="0"/>
              <a:t>Arduino</a:t>
            </a:r>
            <a:r>
              <a:rPr lang="en-IN" dirty="0" smtClean="0"/>
              <a:t> </a:t>
            </a:r>
            <a:r>
              <a:rPr lang="en-IN" dirty="0" err="1" smtClean="0"/>
              <a:t>ide</a:t>
            </a:r>
            <a:r>
              <a:rPr lang="en-IN" dirty="0" smtClean="0"/>
              <a:t/>
            </a:r>
            <a:br>
              <a:rPr lang="en-IN" dirty="0" smtClean="0"/>
            </a:br>
            <a:r>
              <a:rPr lang="en-IN" dirty="0" smtClean="0"/>
              <a:t>representation</a:t>
            </a:r>
            <a:endParaRPr lang="en-US" dirty="0"/>
          </a:p>
        </p:txBody>
      </p:sp>
      <p:pic>
        <p:nvPicPr>
          <p:cNvPr id="61" name="Picture 60" descr="Code Declarations"/>
          <p:cNvPicPr/>
          <p:nvPr/>
        </p:nvPicPr>
        <p:blipFill>
          <a:blip r:embed="rId4"/>
          <a:srcRect/>
          <a:stretch>
            <a:fillRect/>
          </a:stretch>
        </p:blipFill>
        <p:spPr bwMode="auto">
          <a:xfrm>
            <a:off x="2716940" y="1902546"/>
            <a:ext cx="6519973" cy="1888403"/>
          </a:xfrm>
          <a:prstGeom prst="rect">
            <a:avLst/>
          </a:prstGeom>
          <a:noFill/>
          <a:ln w="9525">
            <a:noFill/>
            <a:miter lim="800000"/>
            <a:headEnd/>
            <a:tailEnd/>
          </a:ln>
        </p:spPr>
      </p:pic>
      <p:sp>
        <p:nvSpPr>
          <p:cNvPr id="63" name="TextBox 62"/>
          <p:cNvSpPr txBox="1"/>
          <p:nvPr/>
        </p:nvSpPr>
        <p:spPr>
          <a:xfrm>
            <a:off x="2421962" y="4170209"/>
            <a:ext cx="7131613" cy="2462213"/>
          </a:xfrm>
          <a:prstGeom prst="rect">
            <a:avLst/>
          </a:prstGeom>
          <a:noFill/>
        </p:spPr>
        <p:txBody>
          <a:bodyPr wrap="square" rtlCol="0">
            <a:spAutoFit/>
          </a:bodyPr>
          <a:lstStyle/>
          <a:p>
            <a:pPr algn="ctr"/>
            <a:r>
              <a:rPr lang="en-US" sz="2200" dirty="0" smtClean="0"/>
              <a:t>We need an Integrated Development Environment and we will use </a:t>
            </a:r>
            <a:r>
              <a:rPr lang="en-US" sz="2200" b="1" dirty="0" err="1" smtClean="0"/>
              <a:t>Arduino</a:t>
            </a:r>
            <a:r>
              <a:rPr lang="en-US" sz="2200" b="1" dirty="0" smtClean="0"/>
              <a:t> IDE software</a:t>
            </a:r>
            <a:r>
              <a:rPr lang="en-US" sz="2200" dirty="0" smtClean="0"/>
              <a:t>. </a:t>
            </a:r>
            <a:r>
              <a:rPr lang="en-US" sz="2200" dirty="0" err="1" smtClean="0"/>
              <a:t>Arduino</a:t>
            </a:r>
            <a:r>
              <a:rPr lang="en-US" sz="2200" dirty="0" smtClean="0"/>
              <a:t> IDE is a cross-platform application.</a:t>
            </a:r>
          </a:p>
          <a:p>
            <a:pPr algn="ctr"/>
            <a:r>
              <a:rPr lang="en-US" sz="2200" dirty="0" smtClean="0"/>
              <a:t>The library </a:t>
            </a:r>
            <a:r>
              <a:rPr lang="en-US" sz="2200" b="1" dirty="0" smtClean="0"/>
              <a:t>‘</a:t>
            </a:r>
            <a:r>
              <a:rPr lang="en-US" sz="2200" b="1" dirty="0" err="1" smtClean="0"/>
              <a:t>wifi.h</a:t>
            </a:r>
            <a:r>
              <a:rPr lang="en-US" sz="2200" b="1" dirty="0" smtClean="0"/>
              <a:t>’ </a:t>
            </a:r>
            <a:r>
              <a:rPr lang="en-US" sz="2200" dirty="0" smtClean="0"/>
              <a:t>contains all the Wi-Fi functions used in the code.</a:t>
            </a:r>
          </a:p>
          <a:p>
            <a:pPr algn="ctr"/>
            <a:endParaRPr lang="en-US" sz="2200" b="1" dirty="0" smtClean="0"/>
          </a:p>
          <a:p>
            <a:pPr algn="ctr"/>
            <a:endParaRPr lang="en-US" sz="2200" dirty="0"/>
          </a:p>
        </p:txBody>
      </p:sp>
    </p:spTree>
    <p:extLst>
      <p:ext uri="{BB962C8B-B14F-4D97-AF65-F5344CB8AC3E}">
        <p14:creationId xmlns="" xmlns:p14="http://schemas.microsoft.com/office/powerpoint/2010/main" val="2675823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 xmlns:a16="http://schemas.microsoft.com/office/drawing/2014/main" id="{E978A47D-4F17-40FE-AB70-7AF78A9575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 xmlns:a16="http://schemas.microsoft.com/office/drawing/2014/main" id="{85BE3A7E-6A3F-401E-A025-BBB8FDB8DD3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2" name="Rectangle 5">
              <a:extLst>
                <a:ext uri="{FF2B5EF4-FFF2-40B4-BE49-F238E27FC236}">
                  <a16:creationId xmlns="" xmlns:a16="http://schemas.microsoft.com/office/drawing/2014/main" id="{41EE9036-817C-476C-BD59-B5184F9A3E3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3" name="Freeform 6">
              <a:extLst>
                <a:ext uri="{FF2B5EF4-FFF2-40B4-BE49-F238E27FC236}">
                  <a16:creationId xmlns="" xmlns:a16="http://schemas.microsoft.com/office/drawing/2014/main" id="{F098087A-B4E4-4300-A841-44988BD88E2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 name="Freeform 7">
              <a:extLst>
                <a:ext uri="{FF2B5EF4-FFF2-40B4-BE49-F238E27FC236}">
                  <a16:creationId xmlns="" xmlns:a16="http://schemas.microsoft.com/office/drawing/2014/main" id="{F5BD5F4B-A39C-4DF9-84E4-A4D33F30E6E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8">
              <a:extLst>
                <a:ext uri="{FF2B5EF4-FFF2-40B4-BE49-F238E27FC236}">
                  <a16:creationId xmlns="" xmlns:a16="http://schemas.microsoft.com/office/drawing/2014/main" id="{D7FA9858-BFA0-4D5B-AF72-B1B65EB0699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9">
              <a:extLst>
                <a:ext uri="{FF2B5EF4-FFF2-40B4-BE49-F238E27FC236}">
                  <a16:creationId xmlns="" xmlns:a16="http://schemas.microsoft.com/office/drawing/2014/main" id="{A508A5F3-AFE0-4750-A9C2-B51A514FFC4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10">
              <a:extLst>
                <a:ext uri="{FF2B5EF4-FFF2-40B4-BE49-F238E27FC236}">
                  <a16:creationId xmlns="" xmlns:a16="http://schemas.microsoft.com/office/drawing/2014/main" id="{92B4AAEB-ABF4-42A7-BE52-0B442190D16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1">
              <a:extLst>
                <a:ext uri="{FF2B5EF4-FFF2-40B4-BE49-F238E27FC236}">
                  <a16:creationId xmlns="" xmlns:a16="http://schemas.microsoft.com/office/drawing/2014/main" id="{3767C370-4A42-4376-8CAE-606C4BC8F45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2">
              <a:extLst>
                <a:ext uri="{FF2B5EF4-FFF2-40B4-BE49-F238E27FC236}">
                  <a16:creationId xmlns="" xmlns:a16="http://schemas.microsoft.com/office/drawing/2014/main" id="{36205F53-9C95-4954-B97C-1625BB8A350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3">
              <a:extLst>
                <a:ext uri="{FF2B5EF4-FFF2-40B4-BE49-F238E27FC236}">
                  <a16:creationId xmlns="" xmlns:a16="http://schemas.microsoft.com/office/drawing/2014/main" id="{DC80B58E-3469-43E9-96FC-D747B698303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4">
              <a:extLst>
                <a:ext uri="{FF2B5EF4-FFF2-40B4-BE49-F238E27FC236}">
                  <a16:creationId xmlns="" xmlns:a16="http://schemas.microsoft.com/office/drawing/2014/main" id="{E17A4ED2-DDD7-4B4D-A39C-9B0121C8862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5">
              <a:extLst>
                <a:ext uri="{FF2B5EF4-FFF2-40B4-BE49-F238E27FC236}">
                  <a16:creationId xmlns="" xmlns:a16="http://schemas.microsoft.com/office/drawing/2014/main" id="{A2C14A85-E7A9-4E1D-809F-20F5CFA788B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Line 16">
              <a:extLst>
                <a:ext uri="{FF2B5EF4-FFF2-40B4-BE49-F238E27FC236}">
                  <a16:creationId xmlns="" xmlns:a16="http://schemas.microsoft.com/office/drawing/2014/main" id="{F3D51E32-9399-4B7F-8D91-BF9A068B834B}"/>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 xmlns:a16="http://schemas.microsoft.com/office/drawing/2014/main" id="{9969F9D2-502D-4C1D-ABA5-02B1BF2A001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8">
              <a:extLst>
                <a:ext uri="{FF2B5EF4-FFF2-40B4-BE49-F238E27FC236}">
                  <a16:creationId xmlns="" xmlns:a16="http://schemas.microsoft.com/office/drawing/2014/main" id="{4AE555C6-5623-478A-BF35-63E9929A3A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9">
              <a:extLst>
                <a:ext uri="{FF2B5EF4-FFF2-40B4-BE49-F238E27FC236}">
                  <a16:creationId xmlns="" xmlns:a16="http://schemas.microsoft.com/office/drawing/2014/main" id="{A3D3AED4-A69E-4301-9BB4-436DC5F0C9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20">
              <a:extLst>
                <a:ext uri="{FF2B5EF4-FFF2-40B4-BE49-F238E27FC236}">
                  <a16:creationId xmlns="" xmlns:a16="http://schemas.microsoft.com/office/drawing/2014/main" id="{C3B8082C-2D81-48D7-8B45-85B7C892963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Rectangle 21">
              <a:extLst>
                <a:ext uri="{FF2B5EF4-FFF2-40B4-BE49-F238E27FC236}">
                  <a16:creationId xmlns="" xmlns:a16="http://schemas.microsoft.com/office/drawing/2014/main" id="{9AD35461-BA86-408B-8A29-244EB2F2FB5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22">
              <a:extLst>
                <a:ext uri="{FF2B5EF4-FFF2-40B4-BE49-F238E27FC236}">
                  <a16:creationId xmlns="" xmlns:a16="http://schemas.microsoft.com/office/drawing/2014/main" id="{F238E495-B6C6-4857-899B-CDD5848312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23">
              <a:extLst>
                <a:ext uri="{FF2B5EF4-FFF2-40B4-BE49-F238E27FC236}">
                  <a16:creationId xmlns="" xmlns:a16="http://schemas.microsoft.com/office/drawing/2014/main" id="{E20A751E-054C-4EC2-8DA3-0EC923A6588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4">
              <a:extLst>
                <a:ext uri="{FF2B5EF4-FFF2-40B4-BE49-F238E27FC236}">
                  <a16:creationId xmlns="" xmlns:a16="http://schemas.microsoft.com/office/drawing/2014/main" id="{B6E8E701-3D21-4E5C-AB6E-9A74046970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5">
              <a:extLst>
                <a:ext uri="{FF2B5EF4-FFF2-40B4-BE49-F238E27FC236}">
                  <a16:creationId xmlns="" xmlns:a16="http://schemas.microsoft.com/office/drawing/2014/main" id="{431BDA41-D09D-4984-B888-756F5F81B49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6">
              <a:extLst>
                <a:ext uri="{FF2B5EF4-FFF2-40B4-BE49-F238E27FC236}">
                  <a16:creationId xmlns="" xmlns:a16="http://schemas.microsoft.com/office/drawing/2014/main" id="{0DC943D2-20E4-4C00-82D2-D405A7C00BB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7">
              <a:extLst>
                <a:ext uri="{FF2B5EF4-FFF2-40B4-BE49-F238E27FC236}">
                  <a16:creationId xmlns="" xmlns:a16="http://schemas.microsoft.com/office/drawing/2014/main" id="{4BC34A74-80A2-4DE1-8ADC-BBD1709035B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8">
              <a:extLst>
                <a:ext uri="{FF2B5EF4-FFF2-40B4-BE49-F238E27FC236}">
                  <a16:creationId xmlns="" xmlns:a16="http://schemas.microsoft.com/office/drawing/2014/main" id="{C6C3CA25-431F-4E26-952D-4AA9C4C725C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9">
              <a:extLst>
                <a:ext uri="{FF2B5EF4-FFF2-40B4-BE49-F238E27FC236}">
                  <a16:creationId xmlns="" xmlns:a16="http://schemas.microsoft.com/office/drawing/2014/main" id="{776D1836-82AE-40EF-9829-C6B8D2CF025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30">
              <a:extLst>
                <a:ext uri="{FF2B5EF4-FFF2-40B4-BE49-F238E27FC236}">
                  <a16:creationId xmlns="" xmlns:a16="http://schemas.microsoft.com/office/drawing/2014/main" id="{9A8E397E-ADF9-45C1-98F4-3F5A86378B6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1">
              <a:extLst>
                <a:ext uri="{FF2B5EF4-FFF2-40B4-BE49-F238E27FC236}">
                  <a16:creationId xmlns="" xmlns:a16="http://schemas.microsoft.com/office/drawing/2014/main" id="{DE07CFD9-357F-40BC-A792-CE874BFE509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 xmlns:a16="http://schemas.microsoft.com/office/drawing/2014/main" id="{6E51E498-3625-4AFF-B968-C42A66329416}"/>
              </a:ext>
            </a:extLst>
          </p:cNvPr>
          <p:cNvSpPr>
            <a:spLocks noGrp="1"/>
          </p:cNvSpPr>
          <p:nvPr>
            <p:ph type="title"/>
          </p:nvPr>
        </p:nvSpPr>
        <p:spPr>
          <a:xfrm>
            <a:off x="357187" y="1082673"/>
            <a:ext cx="4259010" cy="4708528"/>
          </a:xfrm>
        </p:spPr>
        <p:txBody>
          <a:bodyPr vert="horz" lIns="91440" tIns="45720" rIns="91440" bIns="45720" rtlCol="0" anchor="ctr">
            <a:normAutofit/>
          </a:bodyPr>
          <a:lstStyle/>
          <a:p>
            <a:pPr algn="r"/>
            <a:r>
              <a:rPr lang="en-US" sz="6000" dirty="0"/>
              <a:t>References</a:t>
            </a:r>
          </a:p>
        </p:txBody>
      </p:sp>
      <p:cxnSp>
        <p:nvCxnSpPr>
          <p:cNvPr id="40" name="Straight Connector 39">
            <a:extLst>
              <a:ext uri="{FF2B5EF4-FFF2-40B4-BE49-F238E27FC236}">
                <a16:creationId xmlns="" xmlns:a16="http://schemas.microsoft.com/office/drawing/2014/main" id="{085ECEC0-FF5D-4348-92C7-1EA7C61E770C}"/>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 xmlns:a16="http://schemas.microsoft.com/office/drawing/2014/main" id="{F4E035BE-9FF4-43D3-BC25-CF582D7FF85E}"/>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3" name="Freeform 32">
              <a:extLst>
                <a:ext uri="{FF2B5EF4-FFF2-40B4-BE49-F238E27FC236}">
                  <a16:creationId xmlns="" xmlns:a16="http://schemas.microsoft.com/office/drawing/2014/main" id="{F98BCEB2-EC20-4E84-A994-0AC37292C8B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3">
              <a:extLst>
                <a:ext uri="{FF2B5EF4-FFF2-40B4-BE49-F238E27FC236}">
                  <a16:creationId xmlns="" xmlns:a16="http://schemas.microsoft.com/office/drawing/2014/main" id="{7A2E1821-AEDF-417E-9F17-83379E9C094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4">
              <a:extLst>
                <a:ext uri="{FF2B5EF4-FFF2-40B4-BE49-F238E27FC236}">
                  <a16:creationId xmlns="" xmlns:a16="http://schemas.microsoft.com/office/drawing/2014/main" id="{CB3734E2-8292-4B47-B6AB-0E5A058DE95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5">
              <a:extLst>
                <a:ext uri="{FF2B5EF4-FFF2-40B4-BE49-F238E27FC236}">
                  <a16:creationId xmlns="" xmlns:a16="http://schemas.microsoft.com/office/drawing/2014/main" id="{A0B09C51-29AB-45C0-B707-CCFB9DF280B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6">
              <a:extLst>
                <a:ext uri="{FF2B5EF4-FFF2-40B4-BE49-F238E27FC236}">
                  <a16:creationId xmlns="" xmlns:a16="http://schemas.microsoft.com/office/drawing/2014/main" id="{510C0CED-AE1B-45AE-B5E1-57521E589D2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7">
              <a:extLst>
                <a:ext uri="{FF2B5EF4-FFF2-40B4-BE49-F238E27FC236}">
                  <a16:creationId xmlns="" xmlns:a16="http://schemas.microsoft.com/office/drawing/2014/main" id="{591F2327-4B45-41AA-B41C-7404B6A1E4F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8">
              <a:extLst>
                <a:ext uri="{FF2B5EF4-FFF2-40B4-BE49-F238E27FC236}">
                  <a16:creationId xmlns="" xmlns:a16="http://schemas.microsoft.com/office/drawing/2014/main" id="{5A63224C-41A0-42C0-96F6-0B2BE99A135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39">
              <a:extLst>
                <a:ext uri="{FF2B5EF4-FFF2-40B4-BE49-F238E27FC236}">
                  <a16:creationId xmlns="" xmlns:a16="http://schemas.microsoft.com/office/drawing/2014/main" id="{A7C00B9F-C253-4776-9935-EC02254A4F2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40">
              <a:extLst>
                <a:ext uri="{FF2B5EF4-FFF2-40B4-BE49-F238E27FC236}">
                  <a16:creationId xmlns="" xmlns:a16="http://schemas.microsoft.com/office/drawing/2014/main" id="{5062D4AA-13F3-4064-8440-FFE8562D854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Rectangle 41">
              <a:extLst>
                <a:ext uri="{FF2B5EF4-FFF2-40B4-BE49-F238E27FC236}">
                  <a16:creationId xmlns="" xmlns:a16="http://schemas.microsoft.com/office/drawing/2014/main" id="{3E143B27-CB82-440B-879B-D25C1891C191}"/>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aphicFrame>
        <p:nvGraphicFramePr>
          <p:cNvPr id="54" name="TextBox 3">
            <a:extLst>
              <a:ext uri="{FF2B5EF4-FFF2-40B4-BE49-F238E27FC236}">
                <a16:creationId xmlns="" xmlns:a16="http://schemas.microsoft.com/office/drawing/2014/main" id="{5F6B9FBF-8E1E-4848-B07C-617C2BC2EBE4}"/>
              </a:ext>
            </a:extLst>
          </p:cNvPr>
          <p:cNvGraphicFramePr/>
          <p:nvPr>
            <p:extLst>
              <p:ext uri="{D42A27DB-BD31-4B8C-83A1-F6EECF244321}">
                <p14:modId xmlns="" xmlns:p14="http://schemas.microsoft.com/office/powerpoint/2010/main" val="2709200026"/>
              </p:ext>
            </p:extLst>
          </p:nvPr>
        </p:nvGraphicFramePr>
        <p:xfrm>
          <a:off x="5297763" y="1082672"/>
          <a:ext cx="5751237" cy="47390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 xmlns:p14="http://schemas.microsoft.com/office/powerpoint/2010/main" val="89888497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 xmlns:a16="http://schemas.microsoft.com/office/drawing/2014/main" id="{E978A47D-4F17-40FE-AB70-7AF78A9575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10">
            <a:extLst>
              <a:ext uri="{FF2B5EF4-FFF2-40B4-BE49-F238E27FC236}">
                <a16:creationId xmlns="" xmlns:a16="http://schemas.microsoft.com/office/drawing/2014/main" id="{85BE3A7E-6A3F-401E-A025-BBB8FDB8DD3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2" name="Rectangle 5">
              <a:extLst>
                <a:ext uri="{FF2B5EF4-FFF2-40B4-BE49-F238E27FC236}">
                  <a16:creationId xmlns="" xmlns:a16="http://schemas.microsoft.com/office/drawing/2014/main" id="{41EE9036-817C-476C-BD59-B5184F9A3E3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3" name="Freeform 6">
              <a:extLst>
                <a:ext uri="{FF2B5EF4-FFF2-40B4-BE49-F238E27FC236}">
                  <a16:creationId xmlns="" xmlns:a16="http://schemas.microsoft.com/office/drawing/2014/main" id="{F098087A-B4E4-4300-A841-44988BD88E2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 name="Freeform 7">
              <a:extLst>
                <a:ext uri="{FF2B5EF4-FFF2-40B4-BE49-F238E27FC236}">
                  <a16:creationId xmlns="" xmlns:a16="http://schemas.microsoft.com/office/drawing/2014/main" id="{F5BD5F4B-A39C-4DF9-84E4-A4D33F30E6E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 name="Freeform 8">
              <a:extLst>
                <a:ext uri="{FF2B5EF4-FFF2-40B4-BE49-F238E27FC236}">
                  <a16:creationId xmlns="" xmlns:a16="http://schemas.microsoft.com/office/drawing/2014/main" id="{D7FA9858-BFA0-4D5B-AF72-B1B65EB0699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6" name="Freeform 9">
              <a:extLst>
                <a:ext uri="{FF2B5EF4-FFF2-40B4-BE49-F238E27FC236}">
                  <a16:creationId xmlns="" xmlns:a16="http://schemas.microsoft.com/office/drawing/2014/main" id="{A508A5F3-AFE0-4750-A9C2-B51A514FFC4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7" name="Freeform 10">
              <a:extLst>
                <a:ext uri="{FF2B5EF4-FFF2-40B4-BE49-F238E27FC236}">
                  <a16:creationId xmlns="" xmlns:a16="http://schemas.microsoft.com/office/drawing/2014/main" id="{92B4AAEB-ABF4-42A7-BE52-0B442190D16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11">
              <a:extLst>
                <a:ext uri="{FF2B5EF4-FFF2-40B4-BE49-F238E27FC236}">
                  <a16:creationId xmlns="" xmlns:a16="http://schemas.microsoft.com/office/drawing/2014/main" id="{3767C370-4A42-4376-8CAE-606C4BC8F45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12">
              <a:extLst>
                <a:ext uri="{FF2B5EF4-FFF2-40B4-BE49-F238E27FC236}">
                  <a16:creationId xmlns="" xmlns:a16="http://schemas.microsoft.com/office/drawing/2014/main" id="{36205F53-9C95-4954-B97C-1625BB8A350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13">
              <a:extLst>
                <a:ext uri="{FF2B5EF4-FFF2-40B4-BE49-F238E27FC236}">
                  <a16:creationId xmlns="" xmlns:a16="http://schemas.microsoft.com/office/drawing/2014/main" id="{DC80B58E-3469-43E9-96FC-D747B698303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14">
              <a:extLst>
                <a:ext uri="{FF2B5EF4-FFF2-40B4-BE49-F238E27FC236}">
                  <a16:creationId xmlns="" xmlns:a16="http://schemas.microsoft.com/office/drawing/2014/main" id="{E17A4ED2-DDD7-4B4D-A39C-9B0121C8862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15">
              <a:extLst>
                <a:ext uri="{FF2B5EF4-FFF2-40B4-BE49-F238E27FC236}">
                  <a16:creationId xmlns="" xmlns:a16="http://schemas.microsoft.com/office/drawing/2014/main" id="{A2C14A85-E7A9-4E1D-809F-20F5CFA788B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Line 16">
              <a:extLst>
                <a:ext uri="{FF2B5EF4-FFF2-40B4-BE49-F238E27FC236}">
                  <a16:creationId xmlns="" xmlns:a16="http://schemas.microsoft.com/office/drawing/2014/main" id="{F3D51E32-9399-4B7F-8D91-BF9A068B834B}"/>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 xmlns:a16="http://schemas.microsoft.com/office/drawing/2014/main" id="{9969F9D2-502D-4C1D-ABA5-02B1BF2A001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18">
              <a:extLst>
                <a:ext uri="{FF2B5EF4-FFF2-40B4-BE49-F238E27FC236}">
                  <a16:creationId xmlns="" xmlns:a16="http://schemas.microsoft.com/office/drawing/2014/main" id="{4AE555C6-5623-478A-BF35-63E9929A3A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Freeform 19">
              <a:extLst>
                <a:ext uri="{FF2B5EF4-FFF2-40B4-BE49-F238E27FC236}">
                  <a16:creationId xmlns="" xmlns:a16="http://schemas.microsoft.com/office/drawing/2014/main" id="{A3D3AED4-A69E-4301-9BB4-436DC5F0C9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7" name="Freeform 20">
              <a:extLst>
                <a:ext uri="{FF2B5EF4-FFF2-40B4-BE49-F238E27FC236}">
                  <a16:creationId xmlns="" xmlns:a16="http://schemas.microsoft.com/office/drawing/2014/main" id="{C3B8082C-2D81-48D7-8B45-85B7C892963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8" name="Rectangle 21">
              <a:extLst>
                <a:ext uri="{FF2B5EF4-FFF2-40B4-BE49-F238E27FC236}">
                  <a16:creationId xmlns="" xmlns:a16="http://schemas.microsoft.com/office/drawing/2014/main" id="{9AD35461-BA86-408B-8A29-244EB2F2FB5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9" name="Freeform 22">
              <a:extLst>
                <a:ext uri="{FF2B5EF4-FFF2-40B4-BE49-F238E27FC236}">
                  <a16:creationId xmlns="" xmlns:a16="http://schemas.microsoft.com/office/drawing/2014/main" id="{F238E495-B6C6-4857-899B-CDD5848312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23">
              <a:extLst>
                <a:ext uri="{FF2B5EF4-FFF2-40B4-BE49-F238E27FC236}">
                  <a16:creationId xmlns="" xmlns:a16="http://schemas.microsoft.com/office/drawing/2014/main" id="{E20A751E-054C-4EC2-8DA3-0EC923A6588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24">
              <a:extLst>
                <a:ext uri="{FF2B5EF4-FFF2-40B4-BE49-F238E27FC236}">
                  <a16:creationId xmlns="" xmlns:a16="http://schemas.microsoft.com/office/drawing/2014/main" id="{B6E8E701-3D21-4E5C-AB6E-9A74046970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25">
              <a:extLst>
                <a:ext uri="{FF2B5EF4-FFF2-40B4-BE49-F238E27FC236}">
                  <a16:creationId xmlns="" xmlns:a16="http://schemas.microsoft.com/office/drawing/2014/main" id="{431BDA41-D09D-4984-B888-756F5F81B49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26">
              <a:extLst>
                <a:ext uri="{FF2B5EF4-FFF2-40B4-BE49-F238E27FC236}">
                  <a16:creationId xmlns="" xmlns:a16="http://schemas.microsoft.com/office/drawing/2014/main" id="{0DC943D2-20E4-4C00-82D2-D405A7C00BB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27">
              <a:extLst>
                <a:ext uri="{FF2B5EF4-FFF2-40B4-BE49-F238E27FC236}">
                  <a16:creationId xmlns="" xmlns:a16="http://schemas.microsoft.com/office/drawing/2014/main" id="{4BC34A74-80A2-4DE1-8ADC-BBD1709035B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28">
              <a:extLst>
                <a:ext uri="{FF2B5EF4-FFF2-40B4-BE49-F238E27FC236}">
                  <a16:creationId xmlns="" xmlns:a16="http://schemas.microsoft.com/office/drawing/2014/main" id="{C6C3CA25-431F-4E26-952D-4AA9C4C725C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29">
              <a:extLst>
                <a:ext uri="{FF2B5EF4-FFF2-40B4-BE49-F238E27FC236}">
                  <a16:creationId xmlns="" xmlns:a16="http://schemas.microsoft.com/office/drawing/2014/main" id="{776D1836-82AE-40EF-9829-C6B8D2CF025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30">
              <a:extLst>
                <a:ext uri="{FF2B5EF4-FFF2-40B4-BE49-F238E27FC236}">
                  <a16:creationId xmlns="" xmlns:a16="http://schemas.microsoft.com/office/drawing/2014/main" id="{9A8E397E-ADF9-45C1-98F4-3F5A86378B6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Freeform 31">
              <a:extLst>
                <a:ext uri="{FF2B5EF4-FFF2-40B4-BE49-F238E27FC236}">
                  <a16:creationId xmlns="" xmlns:a16="http://schemas.microsoft.com/office/drawing/2014/main" id="{DE07CFD9-357F-40BC-A792-CE874BFE509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 xmlns:a16="http://schemas.microsoft.com/office/drawing/2014/main" id="{6E51E498-3625-4AFF-B968-C42A66329416}"/>
              </a:ext>
            </a:extLst>
          </p:cNvPr>
          <p:cNvSpPr>
            <a:spLocks noGrp="1"/>
          </p:cNvSpPr>
          <p:nvPr>
            <p:ph type="title"/>
          </p:nvPr>
        </p:nvSpPr>
        <p:spPr>
          <a:xfrm>
            <a:off x="357187" y="1082673"/>
            <a:ext cx="4259010" cy="4708528"/>
          </a:xfrm>
        </p:spPr>
        <p:txBody>
          <a:bodyPr vert="horz" lIns="91440" tIns="45720" rIns="91440" bIns="45720" rtlCol="0" anchor="ctr">
            <a:normAutofit/>
          </a:bodyPr>
          <a:lstStyle/>
          <a:p>
            <a:pPr algn="r"/>
            <a:r>
              <a:rPr lang="en-IN" sz="5500" dirty="0" smtClean="0"/>
              <a:t>conclusion</a:t>
            </a:r>
            <a:endParaRPr lang="en-US" sz="5500" dirty="0"/>
          </a:p>
        </p:txBody>
      </p:sp>
      <p:cxnSp>
        <p:nvCxnSpPr>
          <p:cNvPr id="40" name="Straight Connector 39">
            <a:extLst>
              <a:ext uri="{FF2B5EF4-FFF2-40B4-BE49-F238E27FC236}">
                <a16:creationId xmlns="" xmlns:a16="http://schemas.microsoft.com/office/drawing/2014/main" id="{085ECEC0-FF5D-4348-92C7-1EA7C61E770C}"/>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grpSp>
        <p:nvGrpSpPr>
          <p:cNvPr id="4" name="Group 41">
            <a:extLst>
              <a:ext uri="{FF2B5EF4-FFF2-40B4-BE49-F238E27FC236}">
                <a16:creationId xmlns="" xmlns:a16="http://schemas.microsoft.com/office/drawing/2014/main" id="{F4E035BE-9FF4-43D3-BC25-CF582D7FF85E}"/>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3" name="Freeform 32">
              <a:extLst>
                <a:ext uri="{FF2B5EF4-FFF2-40B4-BE49-F238E27FC236}">
                  <a16:creationId xmlns="" xmlns:a16="http://schemas.microsoft.com/office/drawing/2014/main" id="{F98BCEB2-EC20-4E84-A994-0AC37292C8B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4" name="Freeform 33">
              <a:extLst>
                <a:ext uri="{FF2B5EF4-FFF2-40B4-BE49-F238E27FC236}">
                  <a16:creationId xmlns="" xmlns:a16="http://schemas.microsoft.com/office/drawing/2014/main" id="{7A2E1821-AEDF-417E-9F17-83379E9C094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34">
              <a:extLst>
                <a:ext uri="{FF2B5EF4-FFF2-40B4-BE49-F238E27FC236}">
                  <a16:creationId xmlns="" xmlns:a16="http://schemas.microsoft.com/office/drawing/2014/main" id="{CB3734E2-8292-4B47-B6AB-0E5A058DE95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35">
              <a:extLst>
                <a:ext uri="{FF2B5EF4-FFF2-40B4-BE49-F238E27FC236}">
                  <a16:creationId xmlns="" xmlns:a16="http://schemas.microsoft.com/office/drawing/2014/main" id="{A0B09C51-29AB-45C0-B707-CCFB9DF280B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36">
              <a:extLst>
                <a:ext uri="{FF2B5EF4-FFF2-40B4-BE49-F238E27FC236}">
                  <a16:creationId xmlns="" xmlns:a16="http://schemas.microsoft.com/office/drawing/2014/main" id="{510C0CED-AE1B-45AE-B5E1-57521E589D2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37">
              <a:extLst>
                <a:ext uri="{FF2B5EF4-FFF2-40B4-BE49-F238E27FC236}">
                  <a16:creationId xmlns="" xmlns:a16="http://schemas.microsoft.com/office/drawing/2014/main" id="{591F2327-4B45-41AA-B41C-7404B6A1E4F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38">
              <a:extLst>
                <a:ext uri="{FF2B5EF4-FFF2-40B4-BE49-F238E27FC236}">
                  <a16:creationId xmlns="" xmlns:a16="http://schemas.microsoft.com/office/drawing/2014/main" id="{5A63224C-41A0-42C0-96F6-0B2BE99A135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39">
              <a:extLst>
                <a:ext uri="{FF2B5EF4-FFF2-40B4-BE49-F238E27FC236}">
                  <a16:creationId xmlns="" xmlns:a16="http://schemas.microsoft.com/office/drawing/2014/main" id="{A7C00B9F-C253-4776-9935-EC02254A4F2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40">
              <a:extLst>
                <a:ext uri="{FF2B5EF4-FFF2-40B4-BE49-F238E27FC236}">
                  <a16:creationId xmlns="" xmlns:a16="http://schemas.microsoft.com/office/drawing/2014/main" id="{5062D4AA-13F3-4064-8440-FFE8562D854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Rectangle 41">
              <a:extLst>
                <a:ext uri="{FF2B5EF4-FFF2-40B4-BE49-F238E27FC236}">
                  <a16:creationId xmlns="" xmlns:a16="http://schemas.microsoft.com/office/drawing/2014/main" id="{3E143B27-CB82-440B-879B-D25C1891C191}"/>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aphicFrame>
        <p:nvGraphicFramePr>
          <p:cNvPr id="54" name="TextBox 3">
            <a:extLst>
              <a:ext uri="{FF2B5EF4-FFF2-40B4-BE49-F238E27FC236}">
                <a16:creationId xmlns="" xmlns:a16="http://schemas.microsoft.com/office/drawing/2014/main" id="{5F6B9FBF-8E1E-4848-B07C-617C2BC2EBE4}"/>
              </a:ext>
            </a:extLst>
          </p:cNvPr>
          <p:cNvGraphicFramePr/>
          <p:nvPr>
            <p:extLst>
              <p:ext uri="{D42A27DB-BD31-4B8C-83A1-F6EECF244321}">
                <p14:modId xmlns="" xmlns:p14="http://schemas.microsoft.com/office/powerpoint/2010/main" val="2709200026"/>
              </p:ext>
            </p:extLst>
          </p:nvPr>
        </p:nvGraphicFramePr>
        <p:xfrm>
          <a:off x="5297763" y="1082673"/>
          <a:ext cx="5751237" cy="45256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 xmlns:p14="http://schemas.microsoft.com/office/powerpoint/2010/main" val="8988849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1584960" y="1219200"/>
            <a:ext cx="9029700" cy="362712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 xmlns:a16="http://schemas.microsoft.com/office/drawing/2014/main" id="{9BE10567-6165-46A7-867D-4690A16B46D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1"/>
            <a:ext cx="12192003" cy="6858001"/>
            <a:chOff x="0" y="-1"/>
            <a:chExt cx="12192003" cy="6858001"/>
          </a:xfrm>
        </p:grpSpPr>
        <p:sp useBgFill="1">
          <p:nvSpPr>
            <p:cNvPr id="82" name="Rectangle 9">
              <a:extLst>
                <a:ext uri="{FF2B5EF4-FFF2-40B4-BE49-F238E27FC236}">
                  <a16:creationId xmlns="" xmlns:a16="http://schemas.microsoft.com/office/drawing/2014/main" id="{0F4DB1F4-429C-4C85-85D7-C4D81996D33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3" name="Picture 2">
              <a:extLst>
                <a:ext uri="{FF2B5EF4-FFF2-40B4-BE49-F238E27FC236}">
                  <a16:creationId xmlns="" xmlns:a16="http://schemas.microsoft.com/office/drawing/2014/main" id="{159C0DA6-71D9-4C96-A774-7FADF5E0A4C4}"/>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13" name="Round Diagonal Corner Rectangle 7">
            <a:extLst>
              <a:ext uri="{FF2B5EF4-FFF2-40B4-BE49-F238E27FC236}">
                <a16:creationId xmlns="" xmlns:a16="http://schemas.microsoft.com/office/drawing/2014/main" id="{4B24F6DB-F114-44A7-BB56-D401884E4E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 xmlns:a16="http://schemas.microsoft.com/office/drawing/2014/main" id="{4DB50ECD-225E-4F81-AF7B-706DD05F3BA8}"/>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605895" y="2900097"/>
            <a:ext cx="10982062" cy="1211524"/>
            <a:chOff x="605895" y="2900097"/>
            <a:chExt cx="10982062" cy="1211524"/>
          </a:xfrm>
          <a:effectLst/>
        </p:grpSpPr>
        <p:sp>
          <p:nvSpPr>
            <p:cNvPr id="16" name="Freeform 32">
              <a:extLst>
                <a:ext uri="{FF2B5EF4-FFF2-40B4-BE49-F238E27FC236}">
                  <a16:creationId xmlns="" xmlns:a16="http://schemas.microsoft.com/office/drawing/2014/main" id="{CBC3B006-1357-4969-BC3D-CDD91E492B4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7" name="Freeform 33">
              <a:extLst>
                <a:ext uri="{FF2B5EF4-FFF2-40B4-BE49-F238E27FC236}">
                  <a16:creationId xmlns="" xmlns:a16="http://schemas.microsoft.com/office/drawing/2014/main" id="{0D6E4F1D-B331-41B5-90EF-2236C1EE155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4">
              <a:extLst>
                <a:ext uri="{FF2B5EF4-FFF2-40B4-BE49-F238E27FC236}">
                  <a16:creationId xmlns="" xmlns:a16="http://schemas.microsoft.com/office/drawing/2014/main" id="{54A60014-21DF-44E5-9137-43357188501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7">
              <a:extLst>
                <a:ext uri="{FF2B5EF4-FFF2-40B4-BE49-F238E27FC236}">
                  <a16:creationId xmlns="" xmlns:a16="http://schemas.microsoft.com/office/drawing/2014/main" id="{40B768C0-B003-45F4-9A06-EA3509A90BD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5">
              <a:extLst>
                <a:ext uri="{FF2B5EF4-FFF2-40B4-BE49-F238E27FC236}">
                  <a16:creationId xmlns="" xmlns:a16="http://schemas.microsoft.com/office/drawing/2014/main" id="{5E479182-2054-4AD9-823D-81CFAD7F2C7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6">
              <a:extLst>
                <a:ext uri="{FF2B5EF4-FFF2-40B4-BE49-F238E27FC236}">
                  <a16:creationId xmlns="" xmlns:a16="http://schemas.microsoft.com/office/drawing/2014/main" id="{A7D912CF-756A-41F1-8BF1-5BA7D1BD052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8">
              <a:extLst>
                <a:ext uri="{FF2B5EF4-FFF2-40B4-BE49-F238E27FC236}">
                  <a16:creationId xmlns="" xmlns:a16="http://schemas.microsoft.com/office/drawing/2014/main" id="{734B6F35-2160-44B1-AB00-F628C84B14F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39">
              <a:extLst>
                <a:ext uri="{FF2B5EF4-FFF2-40B4-BE49-F238E27FC236}">
                  <a16:creationId xmlns="" xmlns:a16="http://schemas.microsoft.com/office/drawing/2014/main" id="{D8657E76-4F63-44FE-86C5-54CA174FCB3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Freeform 40">
              <a:extLst>
                <a:ext uri="{FF2B5EF4-FFF2-40B4-BE49-F238E27FC236}">
                  <a16:creationId xmlns="" xmlns:a16="http://schemas.microsoft.com/office/drawing/2014/main" id="{482CEB8C-90E5-4152-8B52-A2881B98A3B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Rectangle 41">
              <a:extLst>
                <a:ext uri="{FF2B5EF4-FFF2-40B4-BE49-F238E27FC236}">
                  <a16:creationId xmlns="" xmlns:a16="http://schemas.microsoft.com/office/drawing/2014/main" id="{85010FC2-BC4C-4692-876D-7FE363BFC63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6" name="Freeform 32">
              <a:extLst>
                <a:ext uri="{FF2B5EF4-FFF2-40B4-BE49-F238E27FC236}">
                  <a16:creationId xmlns="" xmlns:a16="http://schemas.microsoft.com/office/drawing/2014/main" id="{714C1223-2B78-4715-9ACB-079A60D16D3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3">
              <a:extLst>
                <a:ext uri="{FF2B5EF4-FFF2-40B4-BE49-F238E27FC236}">
                  <a16:creationId xmlns="" xmlns:a16="http://schemas.microsoft.com/office/drawing/2014/main" id="{1D9109D3-C92A-410B-9B43-5F02B2D84EE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4">
              <a:extLst>
                <a:ext uri="{FF2B5EF4-FFF2-40B4-BE49-F238E27FC236}">
                  <a16:creationId xmlns="" xmlns:a16="http://schemas.microsoft.com/office/drawing/2014/main" id="{EF5B327A-A1AE-42F3-815E-84F4AA2948C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7">
              <a:extLst>
                <a:ext uri="{FF2B5EF4-FFF2-40B4-BE49-F238E27FC236}">
                  <a16:creationId xmlns="" xmlns:a16="http://schemas.microsoft.com/office/drawing/2014/main" id="{77738BDE-751F-4D4C-B4C4-C9DF3EA2919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5">
              <a:extLst>
                <a:ext uri="{FF2B5EF4-FFF2-40B4-BE49-F238E27FC236}">
                  <a16:creationId xmlns="" xmlns:a16="http://schemas.microsoft.com/office/drawing/2014/main" id="{9C8C4AD6-72BF-490C-963C-97C7FD7E7EA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6">
              <a:extLst>
                <a:ext uri="{FF2B5EF4-FFF2-40B4-BE49-F238E27FC236}">
                  <a16:creationId xmlns="" xmlns:a16="http://schemas.microsoft.com/office/drawing/2014/main" id="{94990E31-5AA8-4502-A963-CE1B539DAC4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8">
              <a:extLst>
                <a:ext uri="{FF2B5EF4-FFF2-40B4-BE49-F238E27FC236}">
                  <a16:creationId xmlns="" xmlns:a16="http://schemas.microsoft.com/office/drawing/2014/main" id="{9E703E9D-ED76-449C-A8C0-7A1E24B8B27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9">
              <a:extLst>
                <a:ext uri="{FF2B5EF4-FFF2-40B4-BE49-F238E27FC236}">
                  <a16:creationId xmlns="" xmlns:a16="http://schemas.microsoft.com/office/drawing/2014/main" id="{C70A75E8-C815-4CCF-ABEE-83F19BFE051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40">
              <a:extLst>
                <a:ext uri="{FF2B5EF4-FFF2-40B4-BE49-F238E27FC236}">
                  <a16:creationId xmlns="" xmlns:a16="http://schemas.microsoft.com/office/drawing/2014/main" id="{E15638E1-6A92-4D31-A034-853A65A754E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Rectangle 41">
              <a:extLst>
                <a:ext uri="{FF2B5EF4-FFF2-40B4-BE49-F238E27FC236}">
                  <a16:creationId xmlns="" xmlns:a16="http://schemas.microsoft.com/office/drawing/2014/main" id="{EA3E8D58-D52B-4300-8A50-5696430D1A6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sp>
        <p:nvSpPr>
          <p:cNvPr id="4" name="TextBox 3">
            <a:extLst>
              <a:ext uri="{FF2B5EF4-FFF2-40B4-BE49-F238E27FC236}">
                <a16:creationId xmlns="" xmlns:a16="http://schemas.microsoft.com/office/drawing/2014/main" id="{1129E889-F577-400C-BF9F-025479FADDE2}"/>
              </a:ext>
            </a:extLst>
          </p:cNvPr>
          <p:cNvSpPr txBox="1"/>
          <p:nvPr/>
        </p:nvSpPr>
        <p:spPr>
          <a:xfrm>
            <a:off x="2667000" y="2328334"/>
            <a:ext cx="6858000" cy="2182706"/>
          </a:xfrm>
          <a:prstGeom prst="rect">
            <a:avLst/>
          </a:prstGeom>
        </p:spPr>
        <p:txBody>
          <a:bodyPr vert="horz" lIns="91440" tIns="45720" rIns="91440" bIns="45720" rtlCol="0" anchor="b">
            <a:normAutofit/>
          </a:bodyPr>
          <a:lstStyle/>
          <a:p>
            <a:pPr algn="ctr" defTabSz="914400">
              <a:lnSpc>
                <a:spcPct val="90000"/>
              </a:lnSpc>
              <a:spcBef>
                <a:spcPct val="0"/>
              </a:spcBef>
              <a:spcAft>
                <a:spcPts val="600"/>
              </a:spcAft>
            </a:pPr>
            <a:endParaRPr lang="en-US" b="1" cap="all" dirty="0">
              <a:solidFill>
                <a:srgbClr val="FFFFFF"/>
              </a:solidFill>
              <a:latin typeface="+mj-lt"/>
              <a:ea typeface="+mj-ea"/>
              <a:cs typeface="+mj-cs"/>
            </a:endParaRPr>
          </a:p>
        </p:txBody>
      </p:sp>
      <p:sp>
        <p:nvSpPr>
          <p:cNvPr id="2" name="TextBox 1">
            <a:extLst>
              <a:ext uri="{FF2B5EF4-FFF2-40B4-BE49-F238E27FC236}">
                <a16:creationId xmlns="" xmlns:a16="http://schemas.microsoft.com/office/drawing/2014/main" id="{B5FF24FF-7927-42FF-B58C-6AC28E9EF894}"/>
              </a:ext>
            </a:extLst>
          </p:cNvPr>
          <p:cNvSpPr txBox="1"/>
          <p:nvPr/>
        </p:nvSpPr>
        <p:spPr>
          <a:xfrm>
            <a:off x="3025722" y="2144011"/>
            <a:ext cx="6066684" cy="2585323"/>
          </a:xfrm>
          <a:prstGeom prst="rect">
            <a:avLst/>
          </a:prstGeom>
          <a:noFill/>
        </p:spPr>
        <p:txBody>
          <a:bodyPr wrap="square" rtlCol="0">
            <a:spAutoFit/>
          </a:bodyPr>
          <a:lstStyle/>
          <a:p>
            <a:pPr algn="ctr"/>
            <a:r>
              <a:rPr lang="en-IN" sz="5400" dirty="0" smtClean="0">
                <a:solidFill>
                  <a:schemeClr val="bg1"/>
                </a:solidFill>
              </a:rPr>
              <a:t>HOME AUTOMATION SYTEM</a:t>
            </a:r>
            <a:endParaRPr lang="en-US" sz="5400" dirty="0">
              <a:solidFill>
                <a:schemeClr val="bg1"/>
              </a:solidFill>
            </a:endParaRPr>
          </a:p>
        </p:txBody>
      </p:sp>
    </p:spTree>
    <p:extLst>
      <p:ext uri="{BB962C8B-B14F-4D97-AF65-F5344CB8AC3E}">
        <p14:creationId xmlns="" xmlns:p14="http://schemas.microsoft.com/office/powerpoint/2010/main" val="217373061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9" name="TextBox 8">
            <a:extLst>
              <a:ext uri="{FF2B5EF4-FFF2-40B4-BE49-F238E27FC236}">
                <a16:creationId xmlns="" xmlns:a16="http://schemas.microsoft.com/office/drawing/2014/main" id="{C77FD892-E3BF-4B5A-8DC8-EAF3AC2FB309}"/>
              </a:ext>
            </a:extLst>
          </p:cNvPr>
          <p:cNvSpPr txBox="1"/>
          <p:nvPr/>
        </p:nvSpPr>
        <p:spPr>
          <a:xfrm>
            <a:off x="4758373" y="709958"/>
            <a:ext cx="9905998" cy="1478570"/>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800" cap="all" dirty="0">
                <a:latin typeface="+mj-lt"/>
                <a:ea typeface="+mj-ea"/>
                <a:cs typeface="+mj-cs"/>
              </a:rPr>
              <a:t>ABSTRACT</a:t>
            </a:r>
          </a:p>
        </p:txBody>
      </p:sp>
      <p:graphicFrame>
        <p:nvGraphicFramePr>
          <p:cNvPr id="11" name="TextBox 7">
            <a:extLst>
              <a:ext uri="{FF2B5EF4-FFF2-40B4-BE49-F238E27FC236}">
                <a16:creationId xmlns="" xmlns:a16="http://schemas.microsoft.com/office/drawing/2014/main" id="{6A6306EE-446D-4EDB-A615-6EC001EAC817}"/>
              </a:ext>
            </a:extLst>
          </p:cNvPr>
          <p:cNvGraphicFramePr/>
          <p:nvPr>
            <p:extLst>
              <p:ext uri="{D42A27DB-BD31-4B8C-83A1-F6EECF244321}">
                <p14:modId xmlns="" xmlns:p14="http://schemas.microsoft.com/office/powerpoint/2010/main" val="163174187"/>
              </p:ext>
            </p:extLst>
          </p:nvPr>
        </p:nvGraphicFramePr>
        <p:xfrm>
          <a:off x="1253173" y="2435040"/>
          <a:ext cx="9906000" cy="32958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 xmlns:p14="http://schemas.microsoft.com/office/powerpoint/2010/main" val="8318360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5E06D9-7B5D-470E-9736-465D4A94D927}"/>
              </a:ext>
            </a:extLst>
          </p:cNvPr>
          <p:cNvSpPr>
            <a:spLocks noGrp="1"/>
          </p:cNvSpPr>
          <p:nvPr>
            <p:ph type="title"/>
          </p:nvPr>
        </p:nvSpPr>
        <p:spPr>
          <a:xfrm>
            <a:off x="3010853" y="557174"/>
            <a:ext cx="9905998" cy="1478570"/>
          </a:xfrm>
        </p:spPr>
        <p:txBody>
          <a:bodyPr>
            <a:normAutofit/>
          </a:bodyPr>
          <a:lstStyle/>
          <a:p>
            <a:r>
              <a:rPr lang="en-US" sz="4400" dirty="0"/>
              <a:t>PROBLEM statement </a:t>
            </a:r>
          </a:p>
        </p:txBody>
      </p:sp>
      <p:graphicFrame>
        <p:nvGraphicFramePr>
          <p:cNvPr id="6" name="TextBox 3">
            <a:extLst>
              <a:ext uri="{FF2B5EF4-FFF2-40B4-BE49-F238E27FC236}">
                <a16:creationId xmlns="" xmlns:a16="http://schemas.microsoft.com/office/drawing/2014/main" id="{B5A8EC59-B1EB-435B-ADB6-9D8527D8C81F}"/>
              </a:ext>
            </a:extLst>
          </p:cNvPr>
          <p:cNvGraphicFramePr/>
          <p:nvPr>
            <p:extLst>
              <p:ext uri="{D42A27DB-BD31-4B8C-83A1-F6EECF244321}">
                <p14:modId xmlns="" xmlns:p14="http://schemas.microsoft.com/office/powerpoint/2010/main" val="3711541002"/>
              </p:ext>
            </p:extLst>
          </p:nvPr>
        </p:nvGraphicFramePr>
        <p:xfrm>
          <a:off x="1115534" y="2599975"/>
          <a:ext cx="9906000" cy="31427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 xmlns:p14="http://schemas.microsoft.com/office/powerpoint/2010/main" val="30604545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7" name="Rectangle 8">
            <a:extLst>
              <a:ext uri="{FF2B5EF4-FFF2-40B4-BE49-F238E27FC236}">
                <a16:creationId xmlns="" xmlns:a16="http://schemas.microsoft.com/office/drawing/2014/main" id="{E9B448F0-DA06-4165-AB5F-4330A20E06D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a:extLst>
              <a:ext uri="{FF2B5EF4-FFF2-40B4-BE49-F238E27FC236}">
                <a16:creationId xmlns="" xmlns:a16="http://schemas.microsoft.com/office/drawing/2014/main" id="{92D83638-A467-411A-9C31-FE9A111CD885}"/>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53" name="Group 12">
            <a:extLst>
              <a:ext uri="{FF2B5EF4-FFF2-40B4-BE49-F238E27FC236}">
                <a16:creationId xmlns="" xmlns:a16="http://schemas.microsoft.com/office/drawing/2014/main" id="{2576BCDF-119F-4EB5-83D7-ED823C93EBBD}"/>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4" name="Rectangle 5">
              <a:extLst>
                <a:ext uri="{FF2B5EF4-FFF2-40B4-BE49-F238E27FC236}">
                  <a16:creationId xmlns="" xmlns:a16="http://schemas.microsoft.com/office/drawing/2014/main" id="{43D63E8F-FD8A-4CE3-B7C9-3E9E2B66B5FD}"/>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 name="Freeform 6">
              <a:extLst>
                <a:ext uri="{FF2B5EF4-FFF2-40B4-BE49-F238E27FC236}">
                  <a16:creationId xmlns="" xmlns:a16="http://schemas.microsoft.com/office/drawing/2014/main" id="{D107D890-1831-46D8-90FB-F2FC0B28841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7">
              <a:extLst>
                <a:ext uri="{FF2B5EF4-FFF2-40B4-BE49-F238E27FC236}">
                  <a16:creationId xmlns="" xmlns:a16="http://schemas.microsoft.com/office/drawing/2014/main" id="{02440904-A4EC-4F72-8E22-AAF4D9DB5C1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8">
              <a:extLst>
                <a:ext uri="{FF2B5EF4-FFF2-40B4-BE49-F238E27FC236}">
                  <a16:creationId xmlns="" xmlns:a16="http://schemas.microsoft.com/office/drawing/2014/main" id="{625E9C1F-1569-416B-A85C-FA14348722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9">
              <a:extLst>
                <a:ext uri="{FF2B5EF4-FFF2-40B4-BE49-F238E27FC236}">
                  <a16:creationId xmlns="" xmlns:a16="http://schemas.microsoft.com/office/drawing/2014/main" id="{3A186C77-43BF-4B1B-8170-48944F30575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10">
              <a:extLst>
                <a:ext uri="{FF2B5EF4-FFF2-40B4-BE49-F238E27FC236}">
                  <a16:creationId xmlns="" xmlns:a16="http://schemas.microsoft.com/office/drawing/2014/main" id="{FA8D72C1-8526-44B4-9333-5E0057ECCA2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1">
              <a:extLst>
                <a:ext uri="{FF2B5EF4-FFF2-40B4-BE49-F238E27FC236}">
                  <a16:creationId xmlns="" xmlns:a16="http://schemas.microsoft.com/office/drawing/2014/main" id="{790E4BA0-9C47-48B6-AA4A-8FC22DA9541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2">
              <a:extLst>
                <a:ext uri="{FF2B5EF4-FFF2-40B4-BE49-F238E27FC236}">
                  <a16:creationId xmlns="" xmlns:a16="http://schemas.microsoft.com/office/drawing/2014/main" id="{FD051475-431F-4B9D-94C6-7B49A69582F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3">
              <a:extLst>
                <a:ext uri="{FF2B5EF4-FFF2-40B4-BE49-F238E27FC236}">
                  <a16:creationId xmlns="" xmlns:a16="http://schemas.microsoft.com/office/drawing/2014/main" id="{82255D2F-85A1-4A19-8BC4-EB2715F36CC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4">
              <a:extLst>
                <a:ext uri="{FF2B5EF4-FFF2-40B4-BE49-F238E27FC236}">
                  <a16:creationId xmlns="" xmlns:a16="http://schemas.microsoft.com/office/drawing/2014/main" id="{EBC3A004-9794-4EFA-83F0-989248797CD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5">
              <a:extLst>
                <a:ext uri="{FF2B5EF4-FFF2-40B4-BE49-F238E27FC236}">
                  <a16:creationId xmlns="" xmlns:a16="http://schemas.microsoft.com/office/drawing/2014/main" id="{6EFD9FC3-E11A-44E3-BCAC-A07F3C601F2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Line 16">
              <a:extLst>
                <a:ext uri="{FF2B5EF4-FFF2-40B4-BE49-F238E27FC236}">
                  <a16:creationId xmlns="" xmlns:a16="http://schemas.microsoft.com/office/drawing/2014/main" id="{AB6AB6F7-6592-4028-B349-1C0E53A29CDC}"/>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6" name="Freeform 17">
              <a:extLst>
                <a:ext uri="{FF2B5EF4-FFF2-40B4-BE49-F238E27FC236}">
                  <a16:creationId xmlns="" xmlns:a16="http://schemas.microsoft.com/office/drawing/2014/main" id="{6C2415E6-F914-4C11-B48B-4910AA6CA6B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8">
              <a:extLst>
                <a:ext uri="{FF2B5EF4-FFF2-40B4-BE49-F238E27FC236}">
                  <a16:creationId xmlns="" xmlns:a16="http://schemas.microsoft.com/office/drawing/2014/main" id="{2412013C-072A-489E-851A-CFEF91A9A6A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9">
              <a:extLst>
                <a:ext uri="{FF2B5EF4-FFF2-40B4-BE49-F238E27FC236}">
                  <a16:creationId xmlns="" xmlns:a16="http://schemas.microsoft.com/office/drawing/2014/main" id="{DE93DF9F-296F-4DE4-8813-D8C04DE4CFC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0">
              <a:extLst>
                <a:ext uri="{FF2B5EF4-FFF2-40B4-BE49-F238E27FC236}">
                  <a16:creationId xmlns="" xmlns:a16="http://schemas.microsoft.com/office/drawing/2014/main" id="{F440D966-5030-460C-9916-BF9B9154218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Rectangle 21">
              <a:extLst>
                <a:ext uri="{FF2B5EF4-FFF2-40B4-BE49-F238E27FC236}">
                  <a16:creationId xmlns="" xmlns:a16="http://schemas.microsoft.com/office/drawing/2014/main" id="{1EFE245D-BA05-4F4D-A6E8-40739F48E769}"/>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7" name="Freeform 22">
              <a:extLst>
                <a:ext uri="{FF2B5EF4-FFF2-40B4-BE49-F238E27FC236}">
                  <a16:creationId xmlns="" xmlns:a16="http://schemas.microsoft.com/office/drawing/2014/main" id="{ED67811C-F735-441C-98A6-2517EC099AF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3">
              <a:extLst>
                <a:ext uri="{FF2B5EF4-FFF2-40B4-BE49-F238E27FC236}">
                  <a16:creationId xmlns="" xmlns:a16="http://schemas.microsoft.com/office/drawing/2014/main" id="{3070FC44-32F9-470F-A131-868F3F1DB72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4">
              <a:extLst>
                <a:ext uri="{FF2B5EF4-FFF2-40B4-BE49-F238E27FC236}">
                  <a16:creationId xmlns="" xmlns:a16="http://schemas.microsoft.com/office/drawing/2014/main" id="{95FB52C7-C779-4E3F-978C-4595FEF868F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5">
              <a:extLst>
                <a:ext uri="{FF2B5EF4-FFF2-40B4-BE49-F238E27FC236}">
                  <a16:creationId xmlns="" xmlns:a16="http://schemas.microsoft.com/office/drawing/2014/main" id="{D4EB1759-62AC-4B24-9DC6-E4F8737E898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6">
              <a:extLst>
                <a:ext uri="{FF2B5EF4-FFF2-40B4-BE49-F238E27FC236}">
                  <a16:creationId xmlns="" xmlns:a16="http://schemas.microsoft.com/office/drawing/2014/main" id="{7BF6FB39-864B-4F58-86E8-790E16FB3CD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7">
              <a:extLst>
                <a:ext uri="{FF2B5EF4-FFF2-40B4-BE49-F238E27FC236}">
                  <a16:creationId xmlns="" xmlns:a16="http://schemas.microsoft.com/office/drawing/2014/main" id="{5FE4FA46-B51C-43DA-87FC-2644ED117A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8">
              <a:extLst>
                <a:ext uri="{FF2B5EF4-FFF2-40B4-BE49-F238E27FC236}">
                  <a16:creationId xmlns="" xmlns:a16="http://schemas.microsoft.com/office/drawing/2014/main" id="{25DD1322-2D3A-4E7B-B23B-B4F96E02C29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9">
              <a:extLst>
                <a:ext uri="{FF2B5EF4-FFF2-40B4-BE49-F238E27FC236}">
                  <a16:creationId xmlns="" xmlns:a16="http://schemas.microsoft.com/office/drawing/2014/main" id="{6E4FFBEB-52BB-494D-AD99-A0F072AB6F3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30">
              <a:extLst>
                <a:ext uri="{FF2B5EF4-FFF2-40B4-BE49-F238E27FC236}">
                  <a16:creationId xmlns="" xmlns:a16="http://schemas.microsoft.com/office/drawing/2014/main" id="{7DE92406-3F65-4333-BAAA-A9A7B5AEE91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31">
              <a:extLst>
                <a:ext uri="{FF2B5EF4-FFF2-40B4-BE49-F238E27FC236}">
                  <a16:creationId xmlns="" xmlns:a16="http://schemas.microsoft.com/office/drawing/2014/main" id="{B8B0FFC4-D1BB-4BB9-A224-BB78BFD3380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 xmlns:a16="http://schemas.microsoft.com/office/drawing/2014/main" id="{52A89856-32E0-4E63-B832-C80D1A6BFD4B}"/>
              </a:ext>
            </a:extLst>
          </p:cNvPr>
          <p:cNvSpPr>
            <a:spLocks noGrp="1"/>
          </p:cNvSpPr>
          <p:nvPr>
            <p:ph type="title"/>
          </p:nvPr>
        </p:nvSpPr>
        <p:spPr>
          <a:xfrm>
            <a:off x="1141411" y="748240"/>
            <a:ext cx="9906000" cy="1117073"/>
          </a:xfrm>
        </p:spPr>
        <p:txBody>
          <a:bodyPr vert="horz" lIns="91440" tIns="45720" rIns="91440" bIns="45720" rtlCol="0" anchor="ctr">
            <a:normAutofit/>
          </a:bodyPr>
          <a:lstStyle/>
          <a:p>
            <a:pPr algn="ctr"/>
            <a:r>
              <a:rPr lang="en-US" sz="5400" dirty="0"/>
              <a:t>LITERATURE SURVEY</a:t>
            </a:r>
          </a:p>
        </p:txBody>
      </p:sp>
      <p:sp>
        <p:nvSpPr>
          <p:cNvPr id="4" name="TextBox 3">
            <a:extLst>
              <a:ext uri="{FF2B5EF4-FFF2-40B4-BE49-F238E27FC236}">
                <a16:creationId xmlns="" xmlns:a16="http://schemas.microsoft.com/office/drawing/2014/main" id="{B8D4EBA4-3510-431C-BCD1-BE42BE95602A}"/>
              </a:ext>
            </a:extLst>
          </p:cNvPr>
          <p:cNvSpPr txBox="1"/>
          <p:nvPr/>
        </p:nvSpPr>
        <p:spPr>
          <a:xfrm>
            <a:off x="1206500" y="2249486"/>
            <a:ext cx="9840911" cy="4273233"/>
          </a:xfrm>
          <a:prstGeom prst="rect">
            <a:avLst/>
          </a:prstGeom>
        </p:spPr>
        <p:txBody>
          <a:bodyPr vert="horz" lIns="91440" tIns="45720" rIns="91440" bIns="45720" rtlCol="0" anchor="t">
            <a:normAutofit/>
          </a:bodyPr>
          <a:lstStyle/>
          <a:p>
            <a:pPr lvl="0"/>
            <a:r>
              <a:rPr lang="en-IN" sz="1600" dirty="0" smtClean="0"/>
              <a:t> </a:t>
            </a:r>
            <a:endParaRPr lang="en-US" sz="1600" dirty="0" smtClean="0"/>
          </a:p>
          <a:p>
            <a:r>
              <a:rPr lang="en-US" sz="2500" b="1" dirty="0" smtClean="0"/>
              <a:t>A REVIEW PAPER ON HOME AUTOMATION</a:t>
            </a:r>
          </a:p>
          <a:p>
            <a:r>
              <a:rPr lang="en-US" sz="1600" dirty="0" smtClean="0"/>
              <a:t> </a:t>
            </a:r>
          </a:p>
          <a:p>
            <a:r>
              <a:rPr lang="en-US" sz="2000" b="1" dirty="0" smtClean="0"/>
              <a:t>Published in </a:t>
            </a:r>
            <a:r>
              <a:rPr lang="en-US" sz="1600" dirty="0" smtClean="0"/>
              <a:t>- International Journal of Engineering and Techniques - Volume 4 Issue 1, Jan – Feb 2018</a:t>
            </a:r>
          </a:p>
          <a:p>
            <a:r>
              <a:rPr lang="en-US" sz="1600" dirty="0" smtClean="0"/>
              <a:t> </a:t>
            </a:r>
          </a:p>
          <a:p>
            <a:r>
              <a:rPr lang="en-US" sz="2000" b="1" dirty="0" smtClean="0"/>
              <a:t>Author :</a:t>
            </a:r>
            <a:r>
              <a:rPr lang="en-US" sz="1600" b="1" dirty="0" smtClean="0"/>
              <a:t> </a:t>
            </a:r>
            <a:r>
              <a:rPr lang="en-US" sz="1600" dirty="0" smtClean="0"/>
              <a:t>Nikita </a:t>
            </a:r>
            <a:r>
              <a:rPr lang="en-US" sz="1600" dirty="0" err="1" smtClean="0"/>
              <a:t>Baidya</a:t>
            </a:r>
            <a:r>
              <a:rPr lang="en-US" sz="1600" dirty="0" smtClean="0"/>
              <a:t> , </a:t>
            </a:r>
            <a:r>
              <a:rPr lang="en-US" sz="1600" dirty="0" err="1" smtClean="0"/>
              <a:t>Prem</a:t>
            </a:r>
            <a:r>
              <a:rPr lang="en-US" sz="1600" dirty="0" smtClean="0"/>
              <a:t> Kumar S</a:t>
            </a:r>
          </a:p>
          <a:p>
            <a:endParaRPr lang="en-US" sz="1600" dirty="0" smtClean="0"/>
          </a:p>
          <a:p>
            <a:r>
              <a:rPr lang="en-US" sz="2000" b="1" dirty="0" smtClean="0"/>
              <a:t>Summary:</a:t>
            </a:r>
          </a:p>
          <a:p>
            <a:r>
              <a:rPr lang="en-US" sz="1600" dirty="0" smtClean="0"/>
              <a:t>In this paper, we used a Wi-Fi wireless technology to monitor the device. An android application is installed in a mobile device i.e. android smart phone and it has inbuilt switch interface of all the appliances separately in it. Through which all the respective devices can be control and monitor individually. The Wi-Fi module receives the command from mobile phone and passes to relay circuit. As per the given signal from the user, the relay circuit switched ON/OFF the respective devices. The main purpose of using Wi-Fi wireless technology is to provide a greater extent to range and better feasibility.</a:t>
            </a:r>
          </a:p>
          <a:p>
            <a:pPr indent="-228600" defTabSz="914400">
              <a:lnSpc>
                <a:spcPct val="110000"/>
              </a:lnSpc>
              <a:spcAft>
                <a:spcPts val="600"/>
              </a:spcAft>
              <a:buSzPct val="125000"/>
              <a:buFont typeface="Arial" panose="020B0604020202020204" pitchFamily="34" charset="0"/>
              <a:buChar char="•"/>
            </a:pPr>
            <a:endParaRPr lang="en-US" sz="1500" dirty="0"/>
          </a:p>
          <a:p>
            <a:pPr indent="-228600" defTabSz="914400">
              <a:lnSpc>
                <a:spcPct val="110000"/>
              </a:lnSpc>
              <a:spcAft>
                <a:spcPts val="600"/>
              </a:spcAft>
              <a:buSzPct val="125000"/>
              <a:buFont typeface="Arial" panose="020B0604020202020204" pitchFamily="34" charset="0"/>
              <a:buChar char="•"/>
            </a:pPr>
            <a:endParaRPr lang="en-US" sz="1500" dirty="0"/>
          </a:p>
          <a:p>
            <a:pPr indent="-228600" defTabSz="914400">
              <a:lnSpc>
                <a:spcPct val="110000"/>
              </a:lnSpc>
              <a:spcAft>
                <a:spcPts val="600"/>
              </a:spcAft>
              <a:buSzPct val="125000"/>
              <a:buFont typeface="Arial" panose="020B0604020202020204" pitchFamily="34" charset="0"/>
              <a:buChar char="•"/>
            </a:pPr>
            <a:endParaRPr lang="en-US" sz="1500" dirty="0"/>
          </a:p>
        </p:txBody>
      </p:sp>
      <p:grpSp>
        <p:nvGrpSpPr>
          <p:cNvPr id="60" name="Group 41">
            <a:extLst>
              <a:ext uri="{FF2B5EF4-FFF2-40B4-BE49-F238E27FC236}">
                <a16:creationId xmlns="" xmlns:a16="http://schemas.microsoft.com/office/drawing/2014/main" id="{8DB4BB99-C854-45F9-BED1-63D15E3A2411}"/>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63" name="Freeform 32">
              <a:extLst>
                <a:ext uri="{FF2B5EF4-FFF2-40B4-BE49-F238E27FC236}">
                  <a16:creationId xmlns="" xmlns:a16="http://schemas.microsoft.com/office/drawing/2014/main" id="{5D1CCC4C-284C-4BF6-97D9-D9746746348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33">
              <a:extLst>
                <a:ext uri="{FF2B5EF4-FFF2-40B4-BE49-F238E27FC236}">
                  <a16:creationId xmlns="" xmlns:a16="http://schemas.microsoft.com/office/drawing/2014/main" id="{35D82D1B-EB09-4028-9107-D60B547C7B4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5" name="Freeform 34">
              <a:extLst>
                <a:ext uri="{FF2B5EF4-FFF2-40B4-BE49-F238E27FC236}">
                  <a16:creationId xmlns="" xmlns:a16="http://schemas.microsoft.com/office/drawing/2014/main" id="{1389EE93-8059-437E-8507-7557AD68FB1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5">
              <a:extLst>
                <a:ext uri="{FF2B5EF4-FFF2-40B4-BE49-F238E27FC236}">
                  <a16:creationId xmlns="" xmlns:a16="http://schemas.microsoft.com/office/drawing/2014/main" id="{377C05DC-75FF-4426-A34F-DBF0C7E7BEF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6">
              <a:extLst>
                <a:ext uri="{FF2B5EF4-FFF2-40B4-BE49-F238E27FC236}">
                  <a16:creationId xmlns="" xmlns:a16="http://schemas.microsoft.com/office/drawing/2014/main" id="{03D385C8-866D-437D-91B1-2E3ECDD88E5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7">
              <a:extLst>
                <a:ext uri="{FF2B5EF4-FFF2-40B4-BE49-F238E27FC236}">
                  <a16:creationId xmlns="" xmlns:a16="http://schemas.microsoft.com/office/drawing/2014/main" id="{3F649CBB-748F-4C79-A14F-C531C40B08B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8">
              <a:extLst>
                <a:ext uri="{FF2B5EF4-FFF2-40B4-BE49-F238E27FC236}">
                  <a16:creationId xmlns="" xmlns:a16="http://schemas.microsoft.com/office/drawing/2014/main" id="{7F4622C0-84AF-41F1-9128-FE73CADD36F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9">
              <a:extLst>
                <a:ext uri="{FF2B5EF4-FFF2-40B4-BE49-F238E27FC236}">
                  <a16:creationId xmlns="" xmlns:a16="http://schemas.microsoft.com/office/drawing/2014/main" id="{CC6F29C1-A471-4CDE-8C21-E4B15C5EF47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6" name="Freeform 40">
              <a:extLst>
                <a:ext uri="{FF2B5EF4-FFF2-40B4-BE49-F238E27FC236}">
                  <a16:creationId xmlns="" xmlns:a16="http://schemas.microsoft.com/office/drawing/2014/main" id="{67F5B7DA-86C7-4AE0-96B6-D7F5AA51E21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7" name="Rectangle 41">
              <a:extLst>
                <a:ext uri="{FF2B5EF4-FFF2-40B4-BE49-F238E27FC236}">
                  <a16:creationId xmlns="" xmlns:a16="http://schemas.microsoft.com/office/drawing/2014/main" id="{0FA481E3-0439-484A-AC9B-19D58B98E49F}"/>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 xmlns:p14="http://schemas.microsoft.com/office/powerpoint/2010/main" val="65522447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7" name="Rectangle 8">
            <a:extLst>
              <a:ext uri="{FF2B5EF4-FFF2-40B4-BE49-F238E27FC236}">
                <a16:creationId xmlns="" xmlns:a16="http://schemas.microsoft.com/office/drawing/2014/main" id="{E9B448F0-DA06-4165-AB5F-4330A20E06D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a:extLst>
              <a:ext uri="{FF2B5EF4-FFF2-40B4-BE49-F238E27FC236}">
                <a16:creationId xmlns="" xmlns:a16="http://schemas.microsoft.com/office/drawing/2014/main" id="{92D83638-A467-411A-9C31-FE9A111CD885}"/>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3" name="Group 12">
            <a:extLst>
              <a:ext uri="{FF2B5EF4-FFF2-40B4-BE49-F238E27FC236}">
                <a16:creationId xmlns="" xmlns:a16="http://schemas.microsoft.com/office/drawing/2014/main" id="{2576BCDF-119F-4EB5-83D7-ED823C93EBBD}"/>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4" name="Rectangle 5">
              <a:extLst>
                <a:ext uri="{FF2B5EF4-FFF2-40B4-BE49-F238E27FC236}">
                  <a16:creationId xmlns="" xmlns:a16="http://schemas.microsoft.com/office/drawing/2014/main" id="{43D63E8F-FD8A-4CE3-B7C9-3E9E2B66B5FD}"/>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 name="Freeform 6">
              <a:extLst>
                <a:ext uri="{FF2B5EF4-FFF2-40B4-BE49-F238E27FC236}">
                  <a16:creationId xmlns="" xmlns:a16="http://schemas.microsoft.com/office/drawing/2014/main" id="{D107D890-1831-46D8-90FB-F2FC0B28841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7">
              <a:extLst>
                <a:ext uri="{FF2B5EF4-FFF2-40B4-BE49-F238E27FC236}">
                  <a16:creationId xmlns="" xmlns:a16="http://schemas.microsoft.com/office/drawing/2014/main" id="{02440904-A4EC-4F72-8E22-AAF4D9DB5C1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8">
              <a:extLst>
                <a:ext uri="{FF2B5EF4-FFF2-40B4-BE49-F238E27FC236}">
                  <a16:creationId xmlns="" xmlns:a16="http://schemas.microsoft.com/office/drawing/2014/main" id="{625E9C1F-1569-416B-A85C-FA14348722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9">
              <a:extLst>
                <a:ext uri="{FF2B5EF4-FFF2-40B4-BE49-F238E27FC236}">
                  <a16:creationId xmlns="" xmlns:a16="http://schemas.microsoft.com/office/drawing/2014/main" id="{3A186C77-43BF-4B1B-8170-48944F30575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10">
              <a:extLst>
                <a:ext uri="{FF2B5EF4-FFF2-40B4-BE49-F238E27FC236}">
                  <a16:creationId xmlns="" xmlns:a16="http://schemas.microsoft.com/office/drawing/2014/main" id="{FA8D72C1-8526-44B4-9333-5E0057ECCA2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1">
              <a:extLst>
                <a:ext uri="{FF2B5EF4-FFF2-40B4-BE49-F238E27FC236}">
                  <a16:creationId xmlns="" xmlns:a16="http://schemas.microsoft.com/office/drawing/2014/main" id="{790E4BA0-9C47-48B6-AA4A-8FC22DA9541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2">
              <a:extLst>
                <a:ext uri="{FF2B5EF4-FFF2-40B4-BE49-F238E27FC236}">
                  <a16:creationId xmlns="" xmlns:a16="http://schemas.microsoft.com/office/drawing/2014/main" id="{FD051475-431F-4B9D-94C6-7B49A69582F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3">
              <a:extLst>
                <a:ext uri="{FF2B5EF4-FFF2-40B4-BE49-F238E27FC236}">
                  <a16:creationId xmlns="" xmlns:a16="http://schemas.microsoft.com/office/drawing/2014/main" id="{82255D2F-85A1-4A19-8BC4-EB2715F36CC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4">
              <a:extLst>
                <a:ext uri="{FF2B5EF4-FFF2-40B4-BE49-F238E27FC236}">
                  <a16:creationId xmlns="" xmlns:a16="http://schemas.microsoft.com/office/drawing/2014/main" id="{EBC3A004-9794-4EFA-83F0-989248797CD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5">
              <a:extLst>
                <a:ext uri="{FF2B5EF4-FFF2-40B4-BE49-F238E27FC236}">
                  <a16:creationId xmlns="" xmlns:a16="http://schemas.microsoft.com/office/drawing/2014/main" id="{6EFD9FC3-E11A-44E3-BCAC-A07F3C601F2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Line 16">
              <a:extLst>
                <a:ext uri="{FF2B5EF4-FFF2-40B4-BE49-F238E27FC236}">
                  <a16:creationId xmlns="" xmlns:a16="http://schemas.microsoft.com/office/drawing/2014/main" id="{AB6AB6F7-6592-4028-B349-1C0E53A29CDC}"/>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6" name="Freeform 17">
              <a:extLst>
                <a:ext uri="{FF2B5EF4-FFF2-40B4-BE49-F238E27FC236}">
                  <a16:creationId xmlns="" xmlns:a16="http://schemas.microsoft.com/office/drawing/2014/main" id="{6C2415E6-F914-4C11-B48B-4910AA6CA6B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8">
              <a:extLst>
                <a:ext uri="{FF2B5EF4-FFF2-40B4-BE49-F238E27FC236}">
                  <a16:creationId xmlns="" xmlns:a16="http://schemas.microsoft.com/office/drawing/2014/main" id="{2412013C-072A-489E-851A-CFEF91A9A6A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9">
              <a:extLst>
                <a:ext uri="{FF2B5EF4-FFF2-40B4-BE49-F238E27FC236}">
                  <a16:creationId xmlns="" xmlns:a16="http://schemas.microsoft.com/office/drawing/2014/main" id="{DE93DF9F-296F-4DE4-8813-D8C04DE4CFC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0">
              <a:extLst>
                <a:ext uri="{FF2B5EF4-FFF2-40B4-BE49-F238E27FC236}">
                  <a16:creationId xmlns="" xmlns:a16="http://schemas.microsoft.com/office/drawing/2014/main" id="{F440D966-5030-460C-9916-BF9B9154218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Rectangle 21">
              <a:extLst>
                <a:ext uri="{FF2B5EF4-FFF2-40B4-BE49-F238E27FC236}">
                  <a16:creationId xmlns="" xmlns:a16="http://schemas.microsoft.com/office/drawing/2014/main" id="{1EFE245D-BA05-4F4D-A6E8-40739F48E769}"/>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7" name="Freeform 22">
              <a:extLst>
                <a:ext uri="{FF2B5EF4-FFF2-40B4-BE49-F238E27FC236}">
                  <a16:creationId xmlns="" xmlns:a16="http://schemas.microsoft.com/office/drawing/2014/main" id="{ED67811C-F735-441C-98A6-2517EC099AF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3">
              <a:extLst>
                <a:ext uri="{FF2B5EF4-FFF2-40B4-BE49-F238E27FC236}">
                  <a16:creationId xmlns="" xmlns:a16="http://schemas.microsoft.com/office/drawing/2014/main" id="{3070FC44-32F9-470F-A131-868F3F1DB72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4">
              <a:extLst>
                <a:ext uri="{FF2B5EF4-FFF2-40B4-BE49-F238E27FC236}">
                  <a16:creationId xmlns="" xmlns:a16="http://schemas.microsoft.com/office/drawing/2014/main" id="{95FB52C7-C779-4E3F-978C-4595FEF868F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5">
              <a:extLst>
                <a:ext uri="{FF2B5EF4-FFF2-40B4-BE49-F238E27FC236}">
                  <a16:creationId xmlns="" xmlns:a16="http://schemas.microsoft.com/office/drawing/2014/main" id="{D4EB1759-62AC-4B24-9DC6-E4F8737E898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6">
              <a:extLst>
                <a:ext uri="{FF2B5EF4-FFF2-40B4-BE49-F238E27FC236}">
                  <a16:creationId xmlns="" xmlns:a16="http://schemas.microsoft.com/office/drawing/2014/main" id="{7BF6FB39-864B-4F58-86E8-790E16FB3CD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7">
              <a:extLst>
                <a:ext uri="{FF2B5EF4-FFF2-40B4-BE49-F238E27FC236}">
                  <a16:creationId xmlns="" xmlns:a16="http://schemas.microsoft.com/office/drawing/2014/main" id="{5FE4FA46-B51C-43DA-87FC-2644ED117A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8">
              <a:extLst>
                <a:ext uri="{FF2B5EF4-FFF2-40B4-BE49-F238E27FC236}">
                  <a16:creationId xmlns="" xmlns:a16="http://schemas.microsoft.com/office/drawing/2014/main" id="{25DD1322-2D3A-4E7B-B23B-B4F96E02C29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9">
              <a:extLst>
                <a:ext uri="{FF2B5EF4-FFF2-40B4-BE49-F238E27FC236}">
                  <a16:creationId xmlns="" xmlns:a16="http://schemas.microsoft.com/office/drawing/2014/main" id="{6E4FFBEB-52BB-494D-AD99-A0F072AB6F3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30">
              <a:extLst>
                <a:ext uri="{FF2B5EF4-FFF2-40B4-BE49-F238E27FC236}">
                  <a16:creationId xmlns="" xmlns:a16="http://schemas.microsoft.com/office/drawing/2014/main" id="{7DE92406-3F65-4333-BAAA-A9A7B5AEE91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31">
              <a:extLst>
                <a:ext uri="{FF2B5EF4-FFF2-40B4-BE49-F238E27FC236}">
                  <a16:creationId xmlns="" xmlns:a16="http://schemas.microsoft.com/office/drawing/2014/main" id="{B8B0FFC4-D1BB-4BB9-A224-BB78BFD3380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 xmlns:a16="http://schemas.microsoft.com/office/drawing/2014/main" id="{52A89856-32E0-4E63-B832-C80D1A6BFD4B}"/>
              </a:ext>
            </a:extLst>
          </p:cNvPr>
          <p:cNvSpPr>
            <a:spLocks noGrp="1"/>
          </p:cNvSpPr>
          <p:nvPr>
            <p:ph type="title"/>
          </p:nvPr>
        </p:nvSpPr>
        <p:spPr>
          <a:xfrm>
            <a:off x="1141411" y="748240"/>
            <a:ext cx="9906000" cy="1117073"/>
          </a:xfrm>
        </p:spPr>
        <p:txBody>
          <a:bodyPr vert="horz" lIns="91440" tIns="45720" rIns="91440" bIns="45720" rtlCol="0" anchor="ctr">
            <a:normAutofit/>
          </a:bodyPr>
          <a:lstStyle/>
          <a:p>
            <a:pPr algn="ctr"/>
            <a:r>
              <a:rPr lang="en-US" sz="5400" dirty="0"/>
              <a:t>LITERATURE SURVEY</a:t>
            </a:r>
          </a:p>
        </p:txBody>
      </p:sp>
      <p:sp>
        <p:nvSpPr>
          <p:cNvPr id="4" name="TextBox 3">
            <a:extLst>
              <a:ext uri="{FF2B5EF4-FFF2-40B4-BE49-F238E27FC236}">
                <a16:creationId xmlns="" xmlns:a16="http://schemas.microsoft.com/office/drawing/2014/main" id="{B8D4EBA4-3510-431C-BCD1-BE42BE95602A}"/>
              </a:ext>
            </a:extLst>
          </p:cNvPr>
          <p:cNvSpPr txBox="1"/>
          <p:nvPr/>
        </p:nvSpPr>
        <p:spPr>
          <a:xfrm>
            <a:off x="1206500" y="2249486"/>
            <a:ext cx="9840911" cy="4273233"/>
          </a:xfrm>
          <a:prstGeom prst="rect">
            <a:avLst/>
          </a:prstGeom>
        </p:spPr>
        <p:txBody>
          <a:bodyPr vert="horz" lIns="91440" tIns="45720" rIns="91440" bIns="45720" rtlCol="0" anchor="t">
            <a:normAutofit/>
          </a:bodyPr>
          <a:lstStyle/>
          <a:p>
            <a:r>
              <a:rPr lang="en-US" sz="2500" b="1" dirty="0" smtClean="0"/>
              <a:t>Home Automation Using Internet of Things</a:t>
            </a:r>
          </a:p>
          <a:p>
            <a:endParaRPr lang="en-US" sz="1600" dirty="0" smtClean="0"/>
          </a:p>
          <a:p>
            <a:r>
              <a:rPr lang="en-US" sz="2000" b="1" dirty="0" smtClean="0"/>
              <a:t>Published in </a:t>
            </a:r>
            <a:r>
              <a:rPr lang="en-US" sz="1600" dirty="0" smtClean="0"/>
              <a:t>-International Research Journal of Engineering and Technology (IRJET)- Volume: 02 Issue: 03 | Jan-2015</a:t>
            </a:r>
          </a:p>
          <a:p>
            <a:endParaRPr lang="en-US" sz="1600" dirty="0" smtClean="0"/>
          </a:p>
          <a:p>
            <a:r>
              <a:rPr lang="en-US" sz="2000" b="1" dirty="0" smtClean="0"/>
              <a:t>Author : </a:t>
            </a:r>
            <a:r>
              <a:rPr lang="en-US" sz="1600" dirty="0" err="1" smtClean="0"/>
              <a:t>Vinay</a:t>
            </a:r>
            <a:r>
              <a:rPr lang="en-US" sz="1600" dirty="0" smtClean="0"/>
              <a:t> </a:t>
            </a:r>
            <a:r>
              <a:rPr lang="en-US" sz="1600" dirty="0" err="1" smtClean="0"/>
              <a:t>sagar</a:t>
            </a:r>
            <a:r>
              <a:rPr lang="en-US" sz="1600" dirty="0" smtClean="0"/>
              <a:t> K N, </a:t>
            </a:r>
            <a:r>
              <a:rPr lang="en-US" sz="1600" dirty="0" err="1" smtClean="0"/>
              <a:t>Kusuma</a:t>
            </a:r>
            <a:r>
              <a:rPr lang="en-US" sz="1600" dirty="0" smtClean="0"/>
              <a:t> S M</a:t>
            </a:r>
          </a:p>
          <a:p>
            <a:endParaRPr lang="en-US" sz="1600" dirty="0" smtClean="0"/>
          </a:p>
          <a:p>
            <a:r>
              <a:rPr lang="en-US" sz="2000" b="1" dirty="0" smtClean="0"/>
              <a:t>Summary :</a:t>
            </a:r>
            <a:r>
              <a:rPr lang="en-US" sz="1600" dirty="0" smtClean="0"/>
              <a:t> </a:t>
            </a:r>
          </a:p>
          <a:p>
            <a:r>
              <a:rPr lang="en-US" sz="1600" dirty="0" smtClean="0"/>
              <a:t>In this paper we present a Home Automation system(HAS) using Intel Galileo that employs the integration of cloud networking, wireless communication, to provide the user with remote control of various lights, fans, and appliances within their home and storing the data in the cloud. The system will automatically change on the basis of sensors’ data. This system is designed to be low cost and expandable allowing a variety of devices to be controlled.</a:t>
            </a:r>
          </a:p>
          <a:p>
            <a:pPr indent="-228600" defTabSz="914400">
              <a:lnSpc>
                <a:spcPct val="110000"/>
              </a:lnSpc>
              <a:spcAft>
                <a:spcPts val="600"/>
              </a:spcAft>
              <a:buSzPct val="125000"/>
              <a:buFont typeface="Arial" panose="020B0604020202020204" pitchFamily="34" charset="0"/>
              <a:buChar char="•"/>
            </a:pPr>
            <a:endParaRPr lang="en-US" sz="1500" dirty="0"/>
          </a:p>
        </p:txBody>
      </p:sp>
      <p:grpSp>
        <p:nvGrpSpPr>
          <p:cNvPr id="5" name="Group 41">
            <a:extLst>
              <a:ext uri="{FF2B5EF4-FFF2-40B4-BE49-F238E27FC236}">
                <a16:creationId xmlns="" xmlns:a16="http://schemas.microsoft.com/office/drawing/2014/main" id="{8DB4BB99-C854-45F9-BED1-63D15E3A2411}"/>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63" name="Freeform 32">
              <a:extLst>
                <a:ext uri="{FF2B5EF4-FFF2-40B4-BE49-F238E27FC236}">
                  <a16:creationId xmlns="" xmlns:a16="http://schemas.microsoft.com/office/drawing/2014/main" id="{5D1CCC4C-284C-4BF6-97D9-D9746746348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33">
              <a:extLst>
                <a:ext uri="{FF2B5EF4-FFF2-40B4-BE49-F238E27FC236}">
                  <a16:creationId xmlns="" xmlns:a16="http://schemas.microsoft.com/office/drawing/2014/main" id="{35D82D1B-EB09-4028-9107-D60B547C7B4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5" name="Freeform 34">
              <a:extLst>
                <a:ext uri="{FF2B5EF4-FFF2-40B4-BE49-F238E27FC236}">
                  <a16:creationId xmlns="" xmlns:a16="http://schemas.microsoft.com/office/drawing/2014/main" id="{1389EE93-8059-437E-8507-7557AD68FB1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5">
              <a:extLst>
                <a:ext uri="{FF2B5EF4-FFF2-40B4-BE49-F238E27FC236}">
                  <a16:creationId xmlns="" xmlns:a16="http://schemas.microsoft.com/office/drawing/2014/main" id="{377C05DC-75FF-4426-A34F-DBF0C7E7BEF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6">
              <a:extLst>
                <a:ext uri="{FF2B5EF4-FFF2-40B4-BE49-F238E27FC236}">
                  <a16:creationId xmlns="" xmlns:a16="http://schemas.microsoft.com/office/drawing/2014/main" id="{03D385C8-866D-437D-91B1-2E3ECDD88E5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7">
              <a:extLst>
                <a:ext uri="{FF2B5EF4-FFF2-40B4-BE49-F238E27FC236}">
                  <a16:creationId xmlns="" xmlns:a16="http://schemas.microsoft.com/office/drawing/2014/main" id="{3F649CBB-748F-4C79-A14F-C531C40B08B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8">
              <a:extLst>
                <a:ext uri="{FF2B5EF4-FFF2-40B4-BE49-F238E27FC236}">
                  <a16:creationId xmlns="" xmlns:a16="http://schemas.microsoft.com/office/drawing/2014/main" id="{7F4622C0-84AF-41F1-9128-FE73CADD36F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9">
              <a:extLst>
                <a:ext uri="{FF2B5EF4-FFF2-40B4-BE49-F238E27FC236}">
                  <a16:creationId xmlns="" xmlns:a16="http://schemas.microsoft.com/office/drawing/2014/main" id="{CC6F29C1-A471-4CDE-8C21-E4B15C5EF47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6" name="Freeform 40">
              <a:extLst>
                <a:ext uri="{FF2B5EF4-FFF2-40B4-BE49-F238E27FC236}">
                  <a16:creationId xmlns="" xmlns:a16="http://schemas.microsoft.com/office/drawing/2014/main" id="{67F5B7DA-86C7-4AE0-96B6-D7F5AA51E21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7" name="Rectangle 41">
              <a:extLst>
                <a:ext uri="{FF2B5EF4-FFF2-40B4-BE49-F238E27FC236}">
                  <a16:creationId xmlns="" xmlns:a16="http://schemas.microsoft.com/office/drawing/2014/main" id="{0FA481E3-0439-484A-AC9B-19D58B98E49F}"/>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 xmlns:p14="http://schemas.microsoft.com/office/powerpoint/2010/main" val="65522447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7" name="Rectangle 8">
            <a:extLst>
              <a:ext uri="{FF2B5EF4-FFF2-40B4-BE49-F238E27FC236}">
                <a16:creationId xmlns="" xmlns:a16="http://schemas.microsoft.com/office/drawing/2014/main" id="{E9B448F0-DA06-4165-AB5F-4330A20E06D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a:extLst>
              <a:ext uri="{FF2B5EF4-FFF2-40B4-BE49-F238E27FC236}">
                <a16:creationId xmlns="" xmlns:a16="http://schemas.microsoft.com/office/drawing/2014/main" id="{92D83638-A467-411A-9C31-FE9A111CD885}"/>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3" name="Group 12">
            <a:extLst>
              <a:ext uri="{FF2B5EF4-FFF2-40B4-BE49-F238E27FC236}">
                <a16:creationId xmlns="" xmlns:a16="http://schemas.microsoft.com/office/drawing/2014/main" id="{2576BCDF-119F-4EB5-83D7-ED823C93EBBD}"/>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4" name="Rectangle 5">
              <a:extLst>
                <a:ext uri="{FF2B5EF4-FFF2-40B4-BE49-F238E27FC236}">
                  <a16:creationId xmlns="" xmlns:a16="http://schemas.microsoft.com/office/drawing/2014/main" id="{43D63E8F-FD8A-4CE3-B7C9-3E9E2B66B5FD}"/>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 name="Freeform 6">
              <a:extLst>
                <a:ext uri="{FF2B5EF4-FFF2-40B4-BE49-F238E27FC236}">
                  <a16:creationId xmlns="" xmlns:a16="http://schemas.microsoft.com/office/drawing/2014/main" id="{D107D890-1831-46D8-90FB-F2FC0B28841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7">
              <a:extLst>
                <a:ext uri="{FF2B5EF4-FFF2-40B4-BE49-F238E27FC236}">
                  <a16:creationId xmlns="" xmlns:a16="http://schemas.microsoft.com/office/drawing/2014/main" id="{02440904-A4EC-4F72-8E22-AAF4D9DB5C1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8">
              <a:extLst>
                <a:ext uri="{FF2B5EF4-FFF2-40B4-BE49-F238E27FC236}">
                  <a16:creationId xmlns="" xmlns:a16="http://schemas.microsoft.com/office/drawing/2014/main" id="{625E9C1F-1569-416B-A85C-FA14348722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9">
              <a:extLst>
                <a:ext uri="{FF2B5EF4-FFF2-40B4-BE49-F238E27FC236}">
                  <a16:creationId xmlns="" xmlns:a16="http://schemas.microsoft.com/office/drawing/2014/main" id="{3A186C77-43BF-4B1B-8170-48944F30575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10">
              <a:extLst>
                <a:ext uri="{FF2B5EF4-FFF2-40B4-BE49-F238E27FC236}">
                  <a16:creationId xmlns="" xmlns:a16="http://schemas.microsoft.com/office/drawing/2014/main" id="{FA8D72C1-8526-44B4-9333-5E0057ECCA2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1">
              <a:extLst>
                <a:ext uri="{FF2B5EF4-FFF2-40B4-BE49-F238E27FC236}">
                  <a16:creationId xmlns="" xmlns:a16="http://schemas.microsoft.com/office/drawing/2014/main" id="{790E4BA0-9C47-48B6-AA4A-8FC22DA9541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2">
              <a:extLst>
                <a:ext uri="{FF2B5EF4-FFF2-40B4-BE49-F238E27FC236}">
                  <a16:creationId xmlns="" xmlns:a16="http://schemas.microsoft.com/office/drawing/2014/main" id="{FD051475-431F-4B9D-94C6-7B49A69582F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3">
              <a:extLst>
                <a:ext uri="{FF2B5EF4-FFF2-40B4-BE49-F238E27FC236}">
                  <a16:creationId xmlns="" xmlns:a16="http://schemas.microsoft.com/office/drawing/2014/main" id="{82255D2F-85A1-4A19-8BC4-EB2715F36CC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4">
              <a:extLst>
                <a:ext uri="{FF2B5EF4-FFF2-40B4-BE49-F238E27FC236}">
                  <a16:creationId xmlns="" xmlns:a16="http://schemas.microsoft.com/office/drawing/2014/main" id="{EBC3A004-9794-4EFA-83F0-989248797CD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5">
              <a:extLst>
                <a:ext uri="{FF2B5EF4-FFF2-40B4-BE49-F238E27FC236}">
                  <a16:creationId xmlns="" xmlns:a16="http://schemas.microsoft.com/office/drawing/2014/main" id="{6EFD9FC3-E11A-44E3-BCAC-A07F3C601F2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Line 16">
              <a:extLst>
                <a:ext uri="{FF2B5EF4-FFF2-40B4-BE49-F238E27FC236}">
                  <a16:creationId xmlns="" xmlns:a16="http://schemas.microsoft.com/office/drawing/2014/main" id="{AB6AB6F7-6592-4028-B349-1C0E53A29CDC}"/>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6" name="Freeform 17">
              <a:extLst>
                <a:ext uri="{FF2B5EF4-FFF2-40B4-BE49-F238E27FC236}">
                  <a16:creationId xmlns="" xmlns:a16="http://schemas.microsoft.com/office/drawing/2014/main" id="{6C2415E6-F914-4C11-B48B-4910AA6CA6B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8">
              <a:extLst>
                <a:ext uri="{FF2B5EF4-FFF2-40B4-BE49-F238E27FC236}">
                  <a16:creationId xmlns="" xmlns:a16="http://schemas.microsoft.com/office/drawing/2014/main" id="{2412013C-072A-489E-851A-CFEF91A9A6A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9">
              <a:extLst>
                <a:ext uri="{FF2B5EF4-FFF2-40B4-BE49-F238E27FC236}">
                  <a16:creationId xmlns="" xmlns:a16="http://schemas.microsoft.com/office/drawing/2014/main" id="{DE93DF9F-296F-4DE4-8813-D8C04DE4CFC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0">
              <a:extLst>
                <a:ext uri="{FF2B5EF4-FFF2-40B4-BE49-F238E27FC236}">
                  <a16:creationId xmlns="" xmlns:a16="http://schemas.microsoft.com/office/drawing/2014/main" id="{F440D966-5030-460C-9916-BF9B9154218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Rectangle 21">
              <a:extLst>
                <a:ext uri="{FF2B5EF4-FFF2-40B4-BE49-F238E27FC236}">
                  <a16:creationId xmlns="" xmlns:a16="http://schemas.microsoft.com/office/drawing/2014/main" id="{1EFE245D-BA05-4F4D-A6E8-40739F48E769}"/>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7" name="Freeform 22">
              <a:extLst>
                <a:ext uri="{FF2B5EF4-FFF2-40B4-BE49-F238E27FC236}">
                  <a16:creationId xmlns="" xmlns:a16="http://schemas.microsoft.com/office/drawing/2014/main" id="{ED67811C-F735-441C-98A6-2517EC099AF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3">
              <a:extLst>
                <a:ext uri="{FF2B5EF4-FFF2-40B4-BE49-F238E27FC236}">
                  <a16:creationId xmlns="" xmlns:a16="http://schemas.microsoft.com/office/drawing/2014/main" id="{3070FC44-32F9-470F-A131-868F3F1DB72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4">
              <a:extLst>
                <a:ext uri="{FF2B5EF4-FFF2-40B4-BE49-F238E27FC236}">
                  <a16:creationId xmlns="" xmlns:a16="http://schemas.microsoft.com/office/drawing/2014/main" id="{95FB52C7-C779-4E3F-978C-4595FEF868F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5">
              <a:extLst>
                <a:ext uri="{FF2B5EF4-FFF2-40B4-BE49-F238E27FC236}">
                  <a16:creationId xmlns="" xmlns:a16="http://schemas.microsoft.com/office/drawing/2014/main" id="{D4EB1759-62AC-4B24-9DC6-E4F8737E898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6">
              <a:extLst>
                <a:ext uri="{FF2B5EF4-FFF2-40B4-BE49-F238E27FC236}">
                  <a16:creationId xmlns="" xmlns:a16="http://schemas.microsoft.com/office/drawing/2014/main" id="{7BF6FB39-864B-4F58-86E8-790E16FB3CD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7">
              <a:extLst>
                <a:ext uri="{FF2B5EF4-FFF2-40B4-BE49-F238E27FC236}">
                  <a16:creationId xmlns="" xmlns:a16="http://schemas.microsoft.com/office/drawing/2014/main" id="{5FE4FA46-B51C-43DA-87FC-2644ED117A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8">
              <a:extLst>
                <a:ext uri="{FF2B5EF4-FFF2-40B4-BE49-F238E27FC236}">
                  <a16:creationId xmlns="" xmlns:a16="http://schemas.microsoft.com/office/drawing/2014/main" id="{25DD1322-2D3A-4E7B-B23B-B4F96E02C29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9">
              <a:extLst>
                <a:ext uri="{FF2B5EF4-FFF2-40B4-BE49-F238E27FC236}">
                  <a16:creationId xmlns="" xmlns:a16="http://schemas.microsoft.com/office/drawing/2014/main" id="{6E4FFBEB-52BB-494D-AD99-A0F072AB6F3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30">
              <a:extLst>
                <a:ext uri="{FF2B5EF4-FFF2-40B4-BE49-F238E27FC236}">
                  <a16:creationId xmlns="" xmlns:a16="http://schemas.microsoft.com/office/drawing/2014/main" id="{7DE92406-3F65-4333-BAAA-A9A7B5AEE91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31">
              <a:extLst>
                <a:ext uri="{FF2B5EF4-FFF2-40B4-BE49-F238E27FC236}">
                  <a16:creationId xmlns="" xmlns:a16="http://schemas.microsoft.com/office/drawing/2014/main" id="{B8B0FFC4-D1BB-4BB9-A224-BB78BFD3380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 xmlns:a16="http://schemas.microsoft.com/office/drawing/2014/main" id="{52A89856-32E0-4E63-B832-C80D1A6BFD4B}"/>
              </a:ext>
            </a:extLst>
          </p:cNvPr>
          <p:cNvSpPr>
            <a:spLocks noGrp="1"/>
          </p:cNvSpPr>
          <p:nvPr>
            <p:ph type="title"/>
          </p:nvPr>
        </p:nvSpPr>
        <p:spPr>
          <a:xfrm>
            <a:off x="1141411" y="748240"/>
            <a:ext cx="9906000" cy="1117073"/>
          </a:xfrm>
        </p:spPr>
        <p:txBody>
          <a:bodyPr vert="horz" lIns="91440" tIns="45720" rIns="91440" bIns="45720" rtlCol="0" anchor="ctr">
            <a:normAutofit/>
          </a:bodyPr>
          <a:lstStyle/>
          <a:p>
            <a:pPr algn="ctr"/>
            <a:r>
              <a:rPr lang="en-US" sz="5400" dirty="0"/>
              <a:t>LITERATURE SURVEY</a:t>
            </a:r>
          </a:p>
        </p:txBody>
      </p:sp>
      <p:sp>
        <p:nvSpPr>
          <p:cNvPr id="4" name="TextBox 3">
            <a:extLst>
              <a:ext uri="{FF2B5EF4-FFF2-40B4-BE49-F238E27FC236}">
                <a16:creationId xmlns="" xmlns:a16="http://schemas.microsoft.com/office/drawing/2014/main" id="{B8D4EBA4-3510-431C-BCD1-BE42BE95602A}"/>
              </a:ext>
            </a:extLst>
          </p:cNvPr>
          <p:cNvSpPr txBox="1"/>
          <p:nvPr/>
        </p:nvSpPr>
        <p:spPr>
          <a:xfrm>
            <a:off x="1206500" y="2249486"/>
            <a:ext cx="9840911" cy="4273233"/>
          </a:xfrm>
          <a:prstGeom prst="rect">
            <a:avLst/>
          </a:prstGeom>
        </p:spPr>
        <p:txBody>
          <a:bodyPr vert="horz" lIns="91440" tIns="45720" rIns="91440" bIns="45720" rtlCol="0" anchor="t">
            <a:normAutofit/>
          </a:bodyPr>
          <a:lstStyle/>
          <a:p>
            <a:r>
              <a:rPr lang="en-US" sz="2500" b="1" dirty="0" smtClean="0"/>
              <a:t>Home automation using IOT application</a:t>
            </a:r>
          </a:p>
          <a:p>
            <a:endParaRPr lang="en-US" sz="1600" dirty="0" smtClean="0"/>
          </a:p>
          <a:p>
            <a:r>
              <a:rPr lang="en-US" sz="2000" b="1" dirty="0" smtClean="0"/>
              <a:t>Published in </a:t>
            </a:r>
            <a:r>
              <a:rPr lang="en-US" sz="1600" dirty="0" smtClean="0"/>
              <a:t>– International Journal of Smart Home Vol.11, No.9(2017), p.p. 1-8</a:t>
            </a:r>
          </a:p>
          <a:p>
            <a:endParaRPr lang="en-US" sz="1600" dirty="0" smtClean="0"/>
          </a:p>
          <a:p>
            <a:r>
              <a:rPr lang="en-US" sz="2000" b="1" dirty="0" smtClean="0"/>
              <a:t>Author :</a:t>
            </a:r>
            <a:r>
              <a:rPr lang="en-US" sz="1600" dirty="0" smtClean="0"/>
              <a:t> </a:t>
            </a:r>
            <a:r>
              <a:rPr lang="en-US" sz="1600" dirty="0" err="1" smtClean="0"/>
              <a:t>Gaurav</a:t>
            </a:r>
            <a:r>
              <a:rPr lang="en-US" sz="1600" dirty="0" smtClean="0"/>
              <a:t> </a:t>
            </a:r>
            <a:r>
              <a:rPr lang="en-US" sz="1600" dirty="0" err="1" smtClean="0"/>
              <a:t>Panwar</a:t>
            </a:r>
            <a:r>
              <a:rPr lang="en-US" sz="1600" dirty="0" smtClean="0"/>
              <a:t>,  </a:t>
            </a:r>
            <a:r>
              <a:rPr lang="en-US" sz="1600" dirty="0" err="1" smtClean="0"/>
              <a:t>Rajat</a:t>
            </a:r>
            <a:r>
              <a:rPr lang="en-US" sz="1600" dirty="0" smtClean="0"/>
              <a:t> </a:t>
            </a:r>
            <a:r>
              <a:rPr lang="en-US" sz="1600" dirty="0" err="1" smtClean="0"/>
              <a:t>Maurya</a:t>
            </a:r>
            <a:r>
              <a:rPr lang="en-US" sz="1600" dirty="0" smtClean="0"/>
              <a:t>,  Rajesh </a:t>
            </a:r>
            <a:r>
              <a:rPr lang="en-US" sz="1600" dirty="0" err="1" smtClean="0"/>
              <a:t>Rawat</a:t>
            </a:r>
            <a:r>
              <a:rPr lang="en-US" sz="1600" dirty="0" smtClean="0"/>
              <a:t>,  </a:t>
            </a:r>
            <a:r>
              <a:rPr lang="en-US" sz="1600" dirty="0" err="1" smtClean="0"/>
              <a:t>Rohit</a:t>
            </a:r>
            <a:r>
              <a:rPr lang="en-US" sz="1600" dirty="0" smtClean="0"/>
              <a:t> </a:t>
            </a:r>
            <a:r>
              <a:rPr lang="en-US" sz="1600" dirty="0" err="1" smtClean="0"/>
              <a:t>Kanswal</a:t>
            </a:r>
            <a:r>
              <a:rPr lang="en-US" sz="1600" dirty="0" smtClean="0"/>
              <a:t> and </a:t>
            </a:r>
            <a:r>
              <a:rPr lang="en-US" sz="1600" dirty="0" err="1" smtClean="0"/>
              <a:t>Praful</a:t>
            </a:r>
            <a:r>
              <a:rPr lang="en-US" sz="1600" dirty="0" smtClean="0"/>
              <a:t> </a:t>
            </a:r>
            <a:r>
              <a:rPr lang="en-US" sz="1600" dirty="0" err="1" smtClean="0"/>
              <a:t>Ranjan</a:t>
            </a:r>
            <a:endParaRPr lang="en-US" sz="1600" dirty="0" smtClean="0"/>
          </a:p>
          <a:p>
            <a:endParaRPr lang="en-IN" sz="1600" dirty="0" smtClean="0"/>
          </a:p>
          <a:p>
            <a:r>
              <a:rPr lang="en-IN" sz="2000" b="1" dirty="0" smtClean="0"/>
              <a:t>Summary : </a:t>
            </a:r>
          </a:p>
          <a:p>
            <a:r>
              <a:rPr lang="en-US" sz="1600" dirty="0" smtClean="0"/>
              <a:t>In the project we embedded the ESP8266 Wi-Fi module with sugar cube relays to control devices wirelessly or from particular distance. Here we  use hotspot configurations, that  to achieve our project goal, first of all we create a hotspot channel to connect other devices and so  ESP8266 .Then when we configure the correct IP address which is generated by the software ‘Arduino.ide’ for the other devices to connect.</a:t>
            </a:r>
          </a:p>
          <a:p>
            <a:pPr indent="-228600" defTabSz="914400">
              <a:lnSpc>
                <a:spcPct val="110000"/>
              </a:lnSpc>
              <a:spcAft>
                <a:spcPts val="600"/>
              </a:spcAft>
              <a:buSzPct val="125000"/>
              <a:buFont typeface="Arial" panose="020B0604020202020204" pitchFamily="34" charset="0"/>
              <a:buChar char="•"/>
            </a:pPr>
            <a:endParaRPr lang="en-US" sz="1500" dirty="0"/>
          </a:p>
        </p:txBody>
      </p:sp>
      <p:grpSp>
        <p:nvGrpSpPr>
          <p:cNvPr id="5" name="Group 41">
            <a:extLst>
              <a:ext uri="{FF2B5EF4-FFF2-40B4-BE49-F238E27FC236}">
                <a16:creationId xmlns="" xmlns:a16="http://schemas.microsoft.com/office/drawing/2014/main" id="{8DB4BB99-C854-45F9-BED1-63D15E3A2411}"/>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63" name="Freeform 32">
              <a:extLst>
                <a:ext uri="{FF2B5EF4-FFF2-40B4-BE49-F238E27FC236}">
                  <a16:creationId xmlns="" xmlns:a16="http://schemas.microsoft.com/office/drawing/2014/main" id="{5D1CCC4C-284C-4BF6-97D9-D9746746348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33">
              <a:extLst>
                <a:ext uri="{FF2B5EF4-FFF2-40B4-BE49-F238E27FC236}">
                  <a16:creationId xmlns="" xmlns:a16="http://schemas.microsoft.com/office/drawing/2014/main" id="{35D82D1B-EB09-4028-9107-D60B547C7B4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5" name="Freeform 34">
              <a:extLst>
                <a:ext uri="{FF2B5EF4-FFF2-40B4-BE49-F238E27FC236}">
                  <a16:creationId xmlns="" xmlns:a16="http://schemas.microsoft.com/office/drawing/2014/main" id="{1389EE93-8059-437E-8507-7557AD68FB1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5">
              <a:extLst>
                <a:ext uri="{FF2B5EF4-FFF2-40B4-BE49-F238E27FC236}">
                  <a16:creationId xmlns="" xmlns:a16="http://schemas.microsoft.com/office/drawing/2014/main" id="{377C05DC-75FF-4426-A34F-DBF0C7E7BEF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6">
              <a:extLst>
                <a:ext uri="{FF2B5EF4-FFF2-40B4-BE49-F238E27FC236}">
                  <a16:creationId xmlns="" xmlns:a16="http://schemas.microsoft.com/office/drawing/2014/main" id="{03D385C8-866D-437D-91B1-2E3ECDD88E5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7">
              <a:extLst>
                <a:ext uri="{FF2B5EF4-FFF2-40B4-BE49-F238E27FC236}">
                  <a16:creationId xmlns="" xmlns:a16="http://schemas.microsoft.com/office/drawing/2014/main" id="{3F649CBB-748F-4C79-A14F-C531C40B08B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8">
              <a:extLst>
                <a:ext uri="{FF2B5EF4-FFF2-40B4-BE49-F238E27FC236}">
                  <a16:creationId xmlns="" xmlns:a16="http://schemas.microsoft.com/office/drawing/2014/main" id="{7F4622C0-84AF-41F1-9128-FE73CADD36F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9">
              <a:extLst>
                <a:ext uri="{FF2B5EF4-FFF2-40B4-BE49-F238E27FC236}">
                  <a16:creationId xmlns="" xmlns:a16="http://schemas.microsoft.com/office/drawing/2014/main" id="{CC6F29C1-A471-4CDE-8C21-E4B15C5EF47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6" name="Freeform 40">
              <a:extLst>
                <a:ext uri="{FF2B5EF4-FFF2-40B4-BE49-F238E27FC236}">
                  <a16:creationId xmlns="" xmlns:a16="http://schemas.microsoft.com/office/drawing/2014/main" id="{67F5B7DA-86C7-4AE0-96B6-D7F5AA51E21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7" name="Rectangle 41">
              <a:extLst>
                <a:ext uri="{FF2B5EF4-FFF2-40B4-BE49-F238E27FC236}">
                  <a16:creationId xmlns="" xmlns:a16="http://schemas.microsoft.com/office/drawing/2014/main" id="{0FA481E3-0439-484A-AC9B-19D58B98E49F}"/>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 xmlns:p14="http://schemas.microsoft.com/office/powerpoint/2010/main" val="65522447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 xmlns:a16="http://schemas.microsoft.com/office/drawing/2014/main" id="{70A29ECD-D68F-4AC9-9FA0-BEF7663BC1F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1"/>
            <a:ext cx="12192003" cy="6858001"/>
            <a:chOff x="0" y="-1"/>
            <a:chExt cx="12192003" cy="6858001"/>
          </a:xfrm>
        </p:grpSpPr>
        <p:sp useBgFill="1">
          <p:nvSpPr>
            <p:cNvPr id="16" name="Rectangle 15">
              <a:extLst>
                <a:ext uri="{FF2B5EF4-FFF2-40B4-BE49-F238E27FC236}">
                  <a16:creationId xmlns="" xmlns:a16="http://schemas.microsoft.com/office/drawing/2014/main" id="{0569ADE5-A097-4089-9B9C-A0B54CA84A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2">
              <a:extLst>
                <a:ext uri="{FF2B5EF4-FFF2-40B4-BE49-F238E27FC236}">
                  <a16:creationId xmlns="" xmlns:a16="http://schemas.microsoft.com/office/drawing/2014/main" id="{CF4B08C5-FA5E-4D68-801D-E99E9ECF4CC5}"/>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grpSp>
        <p:nvGrpSpPr>
          <p:cNvPr id="19" name="Group 18">
            <a:extLst>
              <a:ext uri="{FF2B5EF4-FFF2-40B4-BE49-F238E27FC236}">
                <a16:creationId xmlns="" xmlns:a16="http://schemas.microsoft.com/office/drawing/2014/main" id="{9B1032AD-1AE2-4F16-A732-9C0A6A744C8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372533" y="0"/>
            <a:ext cx="11455400" cy="6848476"/>
            <a:chOff x="372533" y="0"/>
            <a:chExt cx="11455400" cy="6848476"/>
          </a:xfrm>
        </p:grpSpPr>
        <p:sp>
          <p:nvSpPr>
            <p:cNvPr id="20" name="Round Diagonal Corner Rectangle 7">
              <a:extLst>
                <a:ext uri="{FF2B5EF4-FFF2-40B4-BE49-F238E27FC236}">
                  <a16:creationId xmlns="" xmlns:a16="http://schemas.microsoft.com/office/drawing/2014/main" id="{D5BF75F8-4EA2-44F2-B6EA-3102419BE46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 xmlns:a16="http://schemas.microsoft.com/office/drawing/2014/main" id="{620CA03C-559B-4B3D-94FA-4FAAB3C701D6}"/>
                </a:ext>
                <a:ext uri="{C183D7F6-B498-43B3-948B-1728B52AA6E4}">
                  <adec:decorative xmlns="" xmlns:adec="http://schemas.microsoft.com/office/drawing/2017/decorative" val="1"/>
                </a:ext>
              </a:extLst>
            </p:cNvPr>
            <p:cNvGrpSpPr/>
            <p:nvPr>
              <p:extLst>
                <p:ext uri="{386F3935-93C4-4BCD-93E2-E3B085C9AB24}">
                  <p16:designElem xmlns="" xmlns:p16="http://schemas.microsoft.com/office/powerpoint/2015/main" val="1"/>
                </p:ext>
              </p:extLst>
            </p:nvPr>
          </p:nvGrpSpPr>
          <p:grpSpPr>
            <a:xfrm>
              <a:off x="11085512" y="0"/>
              <a:ext cx="650875" cy="1730375"/>
              <a:chOff x="11347978" y="0"/>
              <a:chExt cx="650875" cy="1730375"/>
            </a:xfrm>
          </p:grpSpPr>
          <p:sp>
            <p:nvSpPr>
              <p:cNvPr id="41" name="Freeform 32">
                <a:extLst>
                  <a:ext uri="{FF2B5EF4-FFF2-40B4-BE49-F238E27FC236}">
                    <a16:creationId xmlns="" xmlns:a16="http://schemas.microsoft.com/office/drawing/2014/main" id="{0D9400F9-20AC-487F-8333-B1D60C326B5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42" name="Freeform 33">
                <a:extLst>
                  <a:ext uri="{FF2B5EF4-FFF2-40B4-BE49-F238E27FC236}">
                    <a16:creationId xmlns="" xmlns:a16="http://schemas.microsoft.com/office/drawing/2014/main" id="{A3C314B8-9D5B-430A-93F5-13AA6EA5D0D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43" name="Freeform 34">
                <a:extLst>
                  <a:ext uri="{FF2B5EF4-FFF2-40B4-BE49-F238E27FC236}">
                    <a16:creationId xmlns="" xmlns:a16="http://schemas.microsoft.com/office/drawing/2014/main" id="{0AE01D6D-B764-4C22-B93C-1EB06BEACFE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4" name="Freeform 37">
                <a:extLst>
                  <a:ext uri="{FF2B5EF4-FFF2-40B4-BE49-F238E27FC236}">
                    <a16:creationId xmlns="" xmlns:a16="http://schemas.microsoft.com/office/drawing/2014/main" id="{83F0D1C3-E2D7-4810-B68A-4A9CD7ED9A0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2" name="Group 21">
              <a:extLst>
                <a:ext uri="{FF2B5EF4-FFF2-40B4-BE49-F238E27FC236}">
                  <a16:creationId xmlns="" xmlns:a16="http://schemas.microsoft.com/office/drawing/2014/main" id="{504DCDB6-51D7-4CA8-8C00-D2C7CC7BDC64}"/>
                </a:ext>
                <a:ext uri="{C183D7F6-B498-43B3-948B-1728B52AA6E4}">
                  <adec:decorative xmlns="" xmlns:adec="http://schemas.microsoft.com/office/drawing/2017/decorative" val="1"/>
                </a:ext>
              </a:extLst>
            </p:cNvPr>
            <p:cNvGrpSpPr/>
            <p:nvPr>
              <p:extLst>
                <p:ext uri="{386F3935-93C4-4BCD-93E2-E3B085C9AB24}">
                  <p16:designElem xmlns="" xmlns:p16="http://schemas.microsoft.com/office/powerpoint/2015/main" val="1"/>
                </p:ext>
              </p:extLst>
            </p:nvPr>
          </p:nvGrpSpPr>
          <p:grpSpPr>
            <a:xfrm flipH="1">
              <a:off x="11229445" y="4867275"/>
              <a:ext cx="598488" cy="1981201"/>
              <a:chOff x="11424178" y="4867275"/>
              <a:chExt cx="598488" cy="1981201"/>
            </a:xfrm>
          </p:grpSpPr>
          <p:sp>
            <p:nvSpPr>
              <p:cNvPr id="35" name="Freeform 35">
                <a:extLst>
                  <a:ext uri="{FF2B5EF4-FFF2-40B4-BE49-F238E27FC236}">
                    <a16:creationId xmlns="" xmlns:a16="http://schemas.microsoft.com/office/drawing/2014/main" id="{398FAFF7-9785-43B0-9808-4152480B4A1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6" name="Freeform 36">
                <a:extLst>
                  <a:ext uri="{FF2B5EF4-FFF2-40B4-BE49-F238E27FC236}">
                    <a16:creationId xmlns="" xmlns:a16="http://schemas.microsoft.com/office/drawing/2014/main" id="{74FF4F16-1B2B-45C7-8B72-A6E1BDCA8F3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7" name="Freeform 38">
                <a:extLst>
                  <a:ext uri="{FF2B5EF4-FFF2-40B4-BE49-F238E27FC236}">
                    <a16:creationId xmlns="" xmlns:a16="http://schemas.microsoft.com/office/drawing/2014/main" id="{024C58FF-B88A-4C98-84F5-5250D7ECBEA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8" name="Freeform 39">
                <a:extLst>
                  <a:ext uri="{FF2B5EF4-FFF2-40B4-BE49-F238E27FC236}">
                    <a16:creationId xmlns="" xmlns:a16="http://schemas.microsoft.com/office/drawing/2014/main" id="{CF66BE12-1011-4281-9B5B-9EB78748C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9" name="Freeform 40">
                <a:extLst>
                  <a:ext uri="{FF2B5EF4-FFF2-40B4-BE49-F238E27FC236}">
                    <a16:creationId xmlns="" xmlns:a16="http://schemas.microsoft.com/office/drawing/2014/main" id="{2B990641-2D85-4B84-B550-76A15FEA3CB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40" name="Rectangle 41">
                <a:extLst>
                  <a:ext uri="{FF2B5EF4-FFF2-40B4-BE49-F238E27FC236}">
                    <a16:creationId xmlns="" xmlns:a16="http://schemas.microsoft.com/office/drawing/2014/main" id="{AF8C6C46-BE99-434C-B6A1-24CC16A7A62B}"/>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grpSp>
          <p:nvGrpSpPr>
            <p:cNvPr id="23" name="Group 22">
              <a:extLst>
                <a:ext uri="{FF2B5EF4-FFF2-40B4-BE49-F238E27FC236}">
                  <a16:creationId xmlns="" xmlns:a16="http://schemas.microsoft.com/office/drawing/2014/main" id="{60203417-ECB2-441C-9E31-E1311E693E2B}"/>
                </a:ext>
                <a:ext uri="{C183D7F6-B498-43B3-948B-1728B52AA6E4}">
                  <adec:decorative xmlns="" xmlns:adec="http://schemas.microsoft.com/office/drawing/2017/decorative" val="1"/>
                </a:ext>
              </a:extLst>
            </p:cNvPr>
            <p:cNvGrpSpPr/>
            <p:nvPr>
              <p:extLst>
                <p:ext uri="{386F3935-93C4-4BCD-93E2-E3B085C9AB24}">
                  <p16:designElem xmlns="" xmlns:p16="http://schemas.microsoft.com/office/powerpoint/2015/main" val="1"/>
                </p:ext>
              </p:extLst>
            </p:nvPr>
          </p:nvGrpSpPr>
          <p:grpSpPr>
            <a:xfrm flipH="1">
              <a:off x="440267" y="5118101"/>
              <a:ext cx="650875" cy="1730375"/>
              <a:chOff x="118533" y="5118101"/>
              <a:chExt cx="650875" cy="1730375"/>
            </a:xfrm>
          </p:grpSpPr>
          <p:sp>
            <p:nvSpPr>
              <p:cNvPr id="31" name="Freeform 32">
                <a:extLst>
                  <a:ext uri="{FF2B5EF4-FFF2-40B4-BE49-F238E27FC236}">
                    <a16:creationId xmlns="" xmlns:a16="http://schemas.microsoft.com/office/drawing/2014/main" id="{C99E031B-FF68-4278-A520-932C94F876B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32" name="Freeform 33">
                <a:extLst>
                  <a:ext uri="{FF2B5EF4-FFF2-40B4-BE49-F238E27FC236}">
                    <a16:creationId xmlns="" xmlns:a16="http://schemas.microsoft.com/office/drawing/2014/main" id="{C06A442B-E101-4380-BD3C-E29B08A8D06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33" name="Freeform 34">
                <a:extLst>
                  <a:ext uri="{FF2B5EF4-FFF2-40B4-BE49-F238E27FC236}">
                    <a16:creationId xmlns="" xmlns:a16="http://schemas.microsoft.com/office/drawing/2014/main" id="{22720611-CCB1-48C9-ACCB-05985597F6F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7">
                <a:extLst>
                  <a:ext uri="{FF2B5EF4-FFF2-40B4-BE49-F238E27FC236}">
                    <a16:creationId xmlns="" xmlns:a16="http://schemas.microsoft.com/office/drawing/2014/main" id="{1FA4B526-A1D1-4B3C-B36D-2F286F5375E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 xmlns:a16="http://schemas.microsoft.com/office/drawing/2014/main" id="{3BE11AF3-15F8-4578-9B8B-2F066B55056A}"/>
                </a:ext>
                <a:ext uri="{C183D7F6-B498-43B3-948B-1728B52AA6E4}">
                  <adec:decorative xmlns="" xmlns:adec="http://schemas.microsoft.com/office/drawing/2017/decorative" val="1"/>
                </a:ext>
              </a:extLst>
            </p:cNvPr>
            <p:cNvGrpSpPr/>
            <p:nvPr>
              <p:extLst>
                <p:ext uri="{386F3935-93C4-4BCD-93E2-E3B085C9AB24}">
                  <p16:designElem xmlns="" xmlns:p16="http://schemas.microsoft.com/office/powerpoint/2015/main" val="1"/>
                </p:ext>
              </p:extLst>
            </p:nvPr>
          </p:nvGrpSpPr>
          <p:grpSpPr>
            <a:xfrm>
              <a:off x="372533" y="0"/>
              <a:ext cx="598488" cy="1981201"/>
              <a:chOff x="194733" y="0"/>
              <a:chExt cx="598488" cy="1981201"/>
            </a:xfrm>
          </p:grpSpPr>
          <p:sp>
            <p:nvSpPr>
              <p:cNvPr id="25" name="Freeform 35">
                <a:extLst>
                  <a:ext uri="{FF2B5EF4-FFF2-40B4-BE49-F238E27FC236}">
                    <a16:creationId xmlns="" xmlns:a16="http://schemas.microsoft.com/office/drawing/2014/main" id="{0CF1BE1B-D6DD-411E-96AB-2BEDA39C865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26" name="Freeform 36">
                <a:extLst>
                  <a:ext uri="{FF2B5EF4-FFF2-40B4-BE49-F238E27FC236}">
                    <a16:creationId xmlns="" xmlns:a16="http://schemas.microsoft.com/office/drawing/2014/main" id="{785B83A2-9629-402A-BDFF-564D2AAE8A0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27" name="Freeform 38">
                <a:extLst>
                  <a:ext uri="{FF2B5EF4-FFF2-40B4-BE49-F238E27FC236}">
                    <a16:creationId xmlns="" xmlns:a16="http://schemas.microsoft.com/office/drawing/2014/main" id="{66C9EABC-41F6-4014-90E5-D4213FE9D62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9">
                <a:extLst>
                  <a:ext uri="{FF2B5EF4-FFF2-40B4-BE49-F238E27FC236}">
                    <a16:creationId xmlns="" xmlns:a16="http://schemas.microsoft.com/office/drawing/2014/main" id="{A0FA8F7F-2926-4F25-9088-A3E86D0B746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29" name="Freeform 40">
                <a:extLst>
                  <a:ext uri="{FF2B5EF4-FFF2-40B4-BE49-F238E27FC236}">
                    <a16:creationId xmlns="" xmlns:a16="http://schemas.microsoft.com/office/drawing/2014/main" id="{527A5DDC-207D-4303-9F79-5D19A87E167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0" name="Rectangle 41">
                <a:extLst>
                  <a:ext uri="{FF2B5EF4-FFF2-40B4-BE49-F238E27FC236}">
                    <a16:creationId xmlns="" xmlns:a16="http://schemas.microsoft.com/office/drawing/2014/main" id="{B21A0178-E0A0-4E63-BB90-0919529662FD}"/>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sp>
        <p:nvSpPr>
          <p:cNvPr id="2" name="Title 1">
            <a:extLst>
              <a:ext uri="{FF2B5EF4-FFF2-40B4-BE49-F238E27FC236}">
                <a16:creationId xmlns="" xmlns:a16="http://schemas.microsoft.com/office/drawing/2014/main" id="{8BC5AA9E-79C0-4CE0-924E-7B262921D0AE}"/>
              </a:ext>
            </a:extLst>
          </p:cNvPr>
          <p:cNvSpPr>
            <a:spLocks noGrp="1"/>
          </p:cNvSpPr>
          <p:nvPr>
            <p:ph type="title"/>
          </p:nvPr>
        </p:nvSpPr>
        <p:spPr>
          <a:xfrm>
            <a:off x="1143001" y="1007533"/>
            <a:ext cx="9905998" cy="1092200"/>
          </a:xfrm>
        </p:spPr>
        <p:txBody>
          <a:bodyPr vert="horz" lIns="91440" tIns="45720" rIns="91440" bIns="45720" rtlCol="0">
            <a:normAutofit/>
          </a:bodyPr>
          <a:lstStyle/>
          <a:p>
            <a:pPr algn="ctr"/>
            <a:r>
              <a:rPr lang="en-US"/>
              <a:t>        Hardware requirement </a:t>
            </a:r>
          </a:p>
        </p:txBody>
      </p:sp>
      <p:graphicFrame>
        <p:nvGraphicFramePr>
          <p:cNvPr id="6" name="TextBox 3">
            <a:extLst>
              <a:ext uri="{FF2B5EF4-FFF2-40B4-BE49-F238E27FC236}">
                <a16:creationId xmlns="" xmlns:a16="http://schemas.microsoft.com/office/drawing/2014/main" id="{032296A2-57FD-465C-B696-A22087AB4963}"/>
              </a:ext>
            </a:extLst>
          </p:cNvPr>
          <p:cNvGraphicFramePr/>
          <p:nvPr>
            <p:extLst>
              <p:ext uri="{D42A27DB-BD31-4B8C-83A1-F6EECF244321}">
                <p14:modId xmlns="" xmlns:p14="http://schemas.microsoft.com/office/powerpoint/2010/main" val="410444682"/>
              </p:ext>
            </p:extLst>
          </p:nvPr>
        </p:nvGraphicFramePr>
        <p:xfrm>
          <a:off x="1143001" y="2252134"/>
          <a:ext cx="9905999" cy="34543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 xmlns:p14="http://schemas.microsoft.com/office/powerpoint/2010/main" val="26965389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latin typeface="Adobe Gothic Std B" pitchFamily="34" charset="-128"/>
                <a:ea typeface="Adobe Gothic Std B" pitchFamily="34" charset="-128"/>
              </a:rPr>
              <a:t>ESP-8266 </a:t>
            </a:r>
            <a:r>
              <a:rPr lang="en-IN" dirty="0" err="1" smtClean="0">
                <a:latin typeface="Adobe Gothic Std B" pitchFamily="34" charset="-128"/>
                <a:ea typeface="Adobe Gothic Std B" pitchFamily="34" charset="-128"/>
              </a:rPr>
              <a:t>Nodemcu</a:t>
            </a:r>
            <a:endParaRPr lang="en-US" dirty="0">
              <a:latin typeface="Adobe Gothic Std B" pitchFamily="34" charset="-128"/>
              <a:ea typeface="Adobe Gothic Std B" pitchFamily="34" charset="-128"/>
            </a:endParaRPr>
          </a:p>
        </p:txBody>
      </p:sp>
      <p:sp>
        <p:nvSpPr>
          <p:cNvPr id="3" name="Content Placeholder 2"/>
          <p:cNvSpPr>
            <a:spLocks noGrp="1"/>
          </p:cNvSpPr>
          <p:nvPr>
            <p:ph idx="1"/>
          </p:nvPr>
        </p:nvSpPr>
        <p:spPr/>
        <p:txBody>
          <a:bodyPr>
            <a:normAutofit fontScale="85000" lnSpcReduction="20000"/>
          </a:bodyPr>
          <a:lstStyle/>
          <a:p>
            <a:r>
              <a:rPr lang="en-US" dirty="0" smtClean="0"/>
              <a:t>In this project, we will add simple touch buttons to the ESP-8266 Wi-Fi module. ESP-8266 is a great module to design </a:t>
            </a:r>
            <a:r>
              <a:rPr lang="en-US" dirty="0" err="1" smtClean="0"/>
              <a:t>IoT</a:t>
            </a:r>
            <a:r>
              <a:rPr lang="en-US" dirty="0" smtClean="0"/>
              <a:t> applications and adding touch to it will make it further smart. Talking about ESP-8266, it is a micro-controller designed by </a:t>
            </a:r>
            <a:r>
              <a:rPr lang="en-US" dirty="0" err="1" smtClean="0"/>
              <a:t>Espressif</a:t>
            </a:r>
            <a:r>
              <a:rPr lang="en-US" dirty="0" smtClean="0"/>
              <a:t> mainly for </a:t>
            </a:r>
            <a:r>
              <a:rPr lang="en-US" dirty="0" err="1" smtClean="0"/>
              <a:t>IoT</a:t>
            </a:r>
            <a:r>
              <a:rPr lang="en-US" dirty="0" smtClean="0"/>
              <a:t> applications. It is so handy that even a novice can use it. ESP-8266 contains Wi-Fi, Bluetooth, Inbuilt Touch sensing input pins, temperature and hall sensors on board which makes it fit for </a:t>
            </a:r>
            <a:r>
              <a:rPr lang="en-US" dirty="0" err="1" smtClean="0"/>
              <a:t>IoT</a:t>
            </a:r>
            <a:r>
              <a:rPr lang="en-US" dirty="0" smtClean="0"/>
              <a:t> and Smart home.</a:t>
            </a:r>
          </a:p>
          <a:p>
            <a:r>
              <a:rPr lang="en-US" dirty="0" smtClean="0"/>
              <a:t>In ESP-8266, there are total 10 Touch Sensing general purpose Input Output (GPIO) pins. A touch-sensor system is built on a substrate which carries electrodes and relevant connections under a protective flat surface. When a user touches the surface, the capacitance variation is triggered, and a binary signal is generated to indicate whether the touch is valid.</a:t>
            </a:r>
          </a:p>
          <a:p>
            <a:endParaRPr lang="en-US"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1240</TotalTime>
  <Words>710</Words>
  <Application>Microsoft Office PowerPoint</Application>
  <PresentationFormat>Custom</PresentationFormat>
  <Paragraphs>83</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Circuit</vt:lpstr>
      <vt:lpstr>Slide 1</vt:lpstr>
      <vt:lpstr>Slide 2</vt:lpstr>
      <vt:lpstr>Slide 3</vt:lpstr>
      <vt:lpstr>PROBLEM statement </vt:lpstr>
      <vt:lpstr>LITERATURE SURVEY</vt:lpstr>
      <vt:lpstr>LITERATURE SURVEY</vt:lpstr>
      <vt:lpstr>LITERATURE SURVEY</vt:lpstr>
      <vt:lpstr>        Hardware requirement </vt:lpstr>
      <vt:lpstr>ESP-8266 Nodemcu</vt:lpstr>
      <vt:lpstr>ESP-8266 Nodemcu</vt:lpstr>
      <vt:lpstr>                     circuit diagram</vt:lpstr>
      <vt:lpstr>SNIPPET OF THE PSEUDO CODE</vt:lpstr>
      <vt:lpstr>FEW SNIPPETS OF THE PROJECT COMPONENTS</vt:lpstr>
      <vt:lpstr>Slide 14</vt:lpstr>
      <vt:lpstr>Arduino ide representation</vt:lpstr>
      <vt:lpstr>References</vt:lpstr>
      <vt:lpstr>conclusion</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Gopesh Chawla</dc:creator>
  <cp:lastModifiedBy>Windows User</cp:lastModifiedBy>
  <cp:revision>32</cp:revision>
  <dcterms:created xsi:type="dcterms:W3CDTF">2021-03-17T03:37:45Z</dcterms:created>
  <dcterms:modified xsi:type="dcterms:W3CDTF">2021-05-21T05:35:27Z</dcterms:modified>
</cp:coreProperties>
</file>

<file path=docProps/thumbnail.jpeg>
</file>